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690" r:id="rId2"/>
    <p:sldMasterId id="2147483702" r:id="rId3"/>
  </p:sldMasterIdLst>
  <p:notesMasterIdLst>
    <p:notesMasterId r:id="rId38"/>
  </p:notesMasterIdLst>
  <p:sldIdLst>
    <p:sldId id="403" r:id="rId4"/>
    <p:sldId id="484" r:id="rId5"/>
    <p:sldId id="487" r:id="rId6"/>
    <p:sldId id="486" r:id="rId7"/>
    <p:sldId id="488" r:id="rId8"/>
    <p:sldId id="485" r:id="rId9"/>
    <p:sldId id="489" r:id="rId10"/>
    <p:sldId id="490" r:id="rId11"/>
    <p:sldId id="491" r:id="rId12"/>
    <p:sldId id="492" r:id="rId13"/>
    <p:sldId id="493" r:id="rId14"/>
    <p:sldId id="494" r:id="rId15"/>
    <p:sldId id="495" r:id="rId16"/>
    <p:sldId id="496" r:id="rId17"/>
    <p:sldId id="497" r:id="rId18"/>
    <p:sldId id="500" r:id="rId19"/>
    <p:sldId id="498" r:id="rId20"/>
    <p:sldId id="501" r:id="rId21"/>
    <p:sldId id="502" r:id="rId22"/>
    <p:sldId id="504" r:id="rId23"/>
    <p:sldId id="505" r:id="rId24"/>
    <p:sldId id="503" r:id="rId25"/>
    <p:sldId id="506" r:id="rId26"/>
    <p:sldId id="507" r:id="rId27"/>
    <p:sldId id="508" r:id="rId28"/>
    <p:sldId id="509" r:id="rId29"/>
    <p:sldId id="452" r:id="rId30"/>
    <p:sldId id="514" r:id="rId31"/>
    <p:sldId id="516" r:id="rId32"/>
    <p:sldId id="515" r:id="rId33"/>
    <p:sldId id="510" r:id="rId34"/>
    <p:sldId id="470" r:id="rId35"/>
    <p:sldId id="449" r:id="rId36"/>
    <p:sldId id="42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A8E"/>
    <a:srgbClr val="B1D0F5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5" autoAdjust="0"/>
    <p:restoredTop sz="91837" autoAdjust="0"/>
  </p:normalViewPr>
  <p:slideViewPr>
    <p:cSldViewPr snapToGrid="0">
      <p:cViewPr varScale="1">
        <p:scale>
          <a:sx n="66" d="100"/>
          <a:sy n="66" d="100"/>
        </p:scale>
        <p:origin x="90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80" d="100"/>
          <a:sy n="80" d="100"/>
        </p:scale>
        <p:origin x="-2298" y="91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BB0444-9DCA-4A92-B9C7-7318670708E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C41CB1-A0E7-407E-9E97-5EBF48365DCF}">
      <dgm:prSet phldrT="[Text]"/>
      <dgm:spPr/>
      <dgm:t>
        <a:bodyPr/>
        <a:lstStyle/>
        <a:p>
          <a:r>
            <a:rPr lang="en-US" b="1" dirty="0"/>
            <a:t>TYPES OF SURVEYS</a:t>
          </a:r>
        </a:p>
      </dgm:t>
    </dgm:pt>
    <dgm:pt modelId="{0DD20DB7-6266-47E5-BE8C-ED9DC1432D08}" type="parTrans" cxnId="{CFFCB079-ACB7-4695-9E43-9991AE012A7E}">
      <dgm:prSet/>
      <dgm:spPr/>
      <dgm:t>
        <a:bodyPr/>
        <a:lstStyle/>
        <a:p>
          <a:endParaRPr lang="en-US"/>
        </a:p>
      </dgm:t>
    </dgm:pt>
    <dgm:pt modelId="{6AA1AE26-D048-4C97-AFB8-CF017AD29555}" type="sibTrans" cxnId="{CFFCB079-ACB7-4695-9E43-9991AE012A7E}">
      <dgm:prSet/>
      <dgm:spPr/>
      <dgm:t>
        <a:bodyPr/>
        <a:lstStyle/>
        <a:p>
          <a:endParaRPr lang="en-US"/>
        </a:p>
      </dgm:t>
    </dgm:pt>
    <dgm:pt modelId="{19FA81AF-5F44-4FD9-88C7-79E170B677A8}">
      <dgm:prSet phldrT="[Text]"/>
      <dgm:spPr/>
      <dgm:t>
        <a:bodyPr/>
        <a:lstStyle/>
        <a:p>
          <a:r>
            <a:rPr lang="en-US" dirty="0"/>
            <a:t>Cross-Sectional Survey</a:t>
          </a:r>
        </a:p>
      </dgm:t>
    </dgm:pt>
    <dgm:pt modelId="{E1F6F807-4B31-48DF-81A7-0EBE13B069EE}" type="parTrans" cxnId="{CF46DC4C-C89F-439E-A74A-0B66D8E39C93}">
      <dgm:prSet/>
      <dgm:spPr/>
      <dgm:t>
        <a:bodyPr/>
        <a:lstStyle/>
        <a:p>
          <a:endParaRPr lang="en-US"/>
        </a:p>
      </dgm:t>
    </dgm:pt>
    <dgm:pt modelId="{30B4E901-F78C-4AAC-BD4F-89916BD37441}" type="sibTrans" cxnId="{CF46DC4C-C89F-439E-A74A-0B66D8E39C93}">
      <dgm:prSet/>
      <dgm:spPr/>
      <dgm:t>
        <a:bodyPr/>
        <a:lstStyle/>
        <a:p>
          <a:endParaRPr lang="en-US"/>
        </a:p>
      </dgm:t>
    </dgm:pt>
    <dgm:pt modelId="{C810DE94-FC3D-4739-ACEC-8CA0500486B3}">
      <dgm:prSet phldrT="[Text]"/>
      <dgm:spPr/>
      <dgm:t>
        <a:bodyPr/>
        <a:lstStyle/>
        <a:p>
          <a:r>
            <a:rPr lang="en-US" dirty="0"/>
            <a:t>Longitudinal Survey</a:t>
          </a:r>
        </a:p>
      </dgm:t>
    </dgm:pt>
    <dgm:pt modelId="{6CA689B6-4693-43EA-921F-277372CD725D}" type="parTrans" cxnId="{3519123C-7ACA-4F20-88C6-37C099A42A77}">
      <dgm:prSet/>
      <dgm:spPr/>
      <dgm:t>
        <a:bodyPr/>
        <a:lstStyle/>
        <a:p>
          <a:endParaRPr lang="en-US"/>
        </a:p>
      </dgm:t>
    </dgm:pt>
    <dgm:pt modelId="{D066EBF5-FB8B-4DE9-807E-73C70288771B}" type="sibTrans" cxnId="{3519123C-7ACA-4F20-88C6-37C099A42A77}">
      <dgm:prSet/>
      <dgm:spPr/>
      <dgm:t>
        <a:bodyPr/>
        <a:lstStyle/>
        <a:p>
          <a:endParaRPr lang="en-US"/>
        </a:p>
      </dgm:t>
    </dgm:pt>
    <dgm:pt modelId="{BAECC576-2C8B-4E9D-B4E2-7C1AC900FCE2}" type="pres">
      <dgm:prSet presAssocID="{EDBB0444-9DCA-4A92-B9C7-7318670708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E2E4965-F576-4C8B-AB9F-80E746934190}" type="pres">
      <dgm:prSet presAssocID="{EEC41CB1-A0E7-407E-9E97-5EBF48365DCF}" presName="hierRoot1" presStyleCnt="0">
        <dgm:presLayoutVars>
          <dgm:hierBranch val="init"/>
        </dgm:presLayoutVars>
      </dgm:prSet>
      <dgm:spPr/>
    </dgm:pt>
    <dgm:pt modelId="{AC57FBA6-1B17-414E-A854-C07E60780506}" type="pres">
      <dgm:prSet presAssocID="{EEC41CB1-A0E7-407E-9E97-5EBF48365DCF}" presName="rootComposite1" presStyleCnt="0"/>
      <dgm:spPr/>
    </dgm:pt>
    <dgm:pt modelId="{510A14AA-86A5-4CD2-B0F0-30D631CDCDF6}" type="pres">
      <dgm:prSet presAssocID="{EEC41CB1-A0E7-407E-9E97-5EBF48365DCF}" presName="rootText1" presStyleLbl="node0" presStyleIdx="0" presStyleCnt="1">
        <dgm:presLayoutVars>
          <dgm:chPref val="3"/>
        </dgm:presLayoutVars>
      </dgm:prSet>
      <dgm:spPr/>
    </dgm:pt>
    <dgm:pt modelId="{4FDDE922-1D35-4AEC-A69A-CEC1E69690E1}" type="pres">
      <dgm:prSet presAssocID="{EEC41CB1-A0E7-407E-9E97-5EBF48365DCF}" presName="rootConnector1" presStyleLbl="node1" presStyleIdx="0" presStyleCnt="0"/>
      <dgm:spPr/>
    </dgm:pt>
    <dgm:pt modelId="{86EEA8F4-A474-4203-94E9-C004FFC9C19D}" type="pres">
      <dgm:prSet presAssocID="{EEC41CB1-A0E7-407E-9E97-5EBF48365DCF}" presName="hierChild2" presStyleCnt="0"/>
      <dgm:spPr/>
    </dgm:pt>
    <dgm:pt modelId="{F831B43B-E869-4F53-AB04-B53DDB1C9CD1}" type="pres">
      <dgm:prSet presAssocID="{E1F6F807-4B31-48DF-81A7-0EBE13B069EE}" presName="Name37" presStyleLbl="parChTrans1D2" presStyleIdx="0" presStyleCnt="2"/>
      <dgm:spPr/>
    </dgm:pt>
    <dgm:pt modelId="{CAF584BD-9D7B-42A0-B84F-58B11CD4E8FC}" type="pres">
      <dgm:prSet presAssocID="{19FA81AF-5F44-4FD9-88C7-79E170B677A8}" presName="hierRoot2" presStyleCnt="0">
        <dgm:presLayoutVars>
          <dgm:hierBranch val="init"/>
        </dgm:presLayoutVars>
      </dgm:prSet>
      <dgm:spPr/>
    </dgm:pt>
    <dgm:pt modelId="{1D8D654D-29A7-4388-AC26-5AD520523B65}" type="pres">
      <dgm:prSet presAssocID="{19FA81AF-5F44-4FD9-88C7-79E170B677A8}" presName="rootComposite" presStyleCnt="0"/>
      <dgm:spPr/>
    </dgm:pt>
    <dgm:pt modelId="{20C6B97E-5471-4CCC-8C72-F805156A8DCC}" type="pres">
      <dgm:prSet presAssocID="{19FA81AF-5F44-4FD9-88C7-79E170B677A8}" presName="rootText" presStyleLbl="node2" presStyleIdx="0" presStyleCnt="2">
        <dgm:presLayoutVars>
          <dgm:chPref val="3"/>
        </dgm:presLayoutVars>
      </dgm:prSet>
      <dgm:spPr/>
    </dgm:pt>
    <dgm:pt modelId="{0DADCD26-CBC3-4A85-AB9F-ACF72ED5444B}" type="pres">
      <dgm:prSet presAssocID="{19FA81AF-5F44-4FD9-88C7-79E170B677A8}" presName="rootConnector" presStyleLbl="node2" presStyleIdx="0" presStyleCnt="2"/>
      <dgm:spPr/>
    </dgm:pt>
    <dgm:pt modelId="{0EA561A9-63EE-4F61-A24E-872E2C57B4A5}" type="pres">
      <dgm:prSet presAssocID="{19FA81AF-5F44-4FD9-88C7-79E170B677A8}" presName="hierChild4" presStyleCnt="0"/>
      <dgm:spPr/>
    </dgm:pt>
    <dgm:pt modelId="{DBAF8915-FE70-43D3-BA0F-BA3402D81CD8}" type="pres">
      <dgm:prSet presAssocID="{19FA81AF-5F44-4FD9-88C7-79E170B677A8}" presName="hierChild5" presStyleCnt="0"/>
      <dgm:spPr/>
    </dgm:pt>
    <dgm:pt modelId="{13607693-CDF3-4FC9-9397-EBD3E080B929}" type="pres">
      <dgm:prSet presAssocID="{6CA689B6-4693-43EA-921F-277372CD725D}" presName="Name37" presStyleLbl="parChTrans1D2" presStyleIdx="1" presStyleCnt="2"/>
      <dgm:spPr/>
    </dgm:pt>
    <dgm:pt modelId="{50B0875F-47EF-417E-BAEE-DCC6D8C41925}" type="pres">
      <dgm:prSet presAssocID="{C810DE94-FC3D-4739-ACEC-8CA0500486B3}" presName="hierRoot2" presStyleCnt="0">
        <dgm:presLayoutVars>
          <dgm:hierBranch val="init"/>
        </dgm:presLayoutVars>
      </dgm:prSet>
      <dgm:spPr/>
    </dgm:pt>
    <dgm:pt modelId="{7C3FECC2-D60B-4C2F-97BE-8AC6E2BB57DE}" type="pres">
      <dgm:prSet presAssocID="{C810DE94-FC3D-4739-ACEC-8CA0500486B3}" presName="rootComposite" presStyleCnt="0"/>
      <dgm:spPr/>
    </dgm:pt>
    <dgm:pt modelId="{2BCD7C77-4D50-437F-A5C2-C8A725881A17}" type="pres">
      <dgm:prSet presAssocID="{C810DE94-FC3D-4739-ACEC-8CA0500486B3}" presName="rootText" presStyleLbl="node2" presStyleIdx="1" presStyleCnt="2">
        <dgm:presLayoutVars>
          <dgm:chPref val="3"/>
        </dgm:presLayoutVars>
      </dgm:prSet>
      <dgm:spPr/>
    </dgm:pt>
    <dgm:pt modelId="{1DFC3AE7-5B65-466B-BE66-EC7A6331A207}" type="pres">
      <dgm:prSet presAssocID="{C810DE94-FC3D-4739-ACEC-8CA0500486B3}" presName="rootConnector" presStyleLbl="node2" presStyleIdx="1" presStyleCnt="2"/>
      <dgm:spPr/>
    </dgm:pt>
    <dgm:pt modelId="{C747450D-ABC7-4B16-973B-05259AD29E56}" type="pres">
      <dgm:prSet presAssocID="{C810DE94-FC3D-4739-ACEC-8CA0500486B3}" presName="hierChild4" presStyleCnt="0"/>
      <dgm:spPr/>
    </dgm:pt>
    <dgm:pt modelId="{D3A18E7F-3B48-4090-889B-C70EE224D89C}" type="pres">
      <dgm:prSet presAssocID="{C810DE94-FC3D-4739-ACEC-8CA0500486B3}" presName="hierChild5" presStyleCnt="0"/>
      <dgm:spPr/>
    </dgm:pt>
    <dgm:pt modelId="{BBCDBDFC-C975-44A1-8D44-D52AB6A45371}" type="pres">
      <dgm:prSet presAssocID="{EEC41CB1-A0E7-407E-9E97-5EBF48365DCF}" presName="hierChild3" presStyleCnt="0"/>
      <dgm:spPr/>
    </dgm:pt>
  </dgm:ptLst>
  <dgm:cxnLst>
    <dgm:cxn modelId="{3519123C-7ACA-4F20-88C6-37C099A42A77}" srcId="{EEC41CB1-A0E7-407E-9E97-5EBF48365DCF}" destId="{C810DE94-FC3D-4739-ACEC-8CA0500486B3}" srcOrd="1" destOrd="0" parTransId="{6CA689B6-4693-43EA-921F-277372CD725D}" sibTransId="{D066EBF5-FB8B-4DE9-807E-73C70288771B}"/>
    <dgm:cxn modelId="{5D11D23F-0F85-48F4-A128-7BB9B9BD4DD2}" type="presOf" srcId="{6CA689B6-4693-43EA-921F-277372CD725D}" destId="{13607693-CDF3-4FC9-9397-EBD3E080B929}" srcOrd="0" destOrd="0" presId="urn:microsoft.com/office/officeart/2005/8/layout/orgChart1"/>
    <dgm:cxn modelId="{E647BD61-771A-40B2-A713-CA792BAF9486}" type="presOf" srcId="{C810DE94-FC3D-4739-ACEC-8CA0500486B3}" destId="{2BCD7C77-4D50-437F-A5C2-C8A725881A17}" srcOrd="0" destOrd="0" presId="urn:microsoft.com/office/officeart/2005/8/layout/orgChart1"/>
    <dgm:cxn modelId="{CF46DC4C-C89F-439E-A74A-0B66D8E39C93}" srcId="{EEC41CB1-A0E7-407E-9E97-5EBF48365DCF}" destId="{19FA81AF-5F44-4FD9-88C7-79E170B677A8}" srcOrd="0" destOrd="0" parTransId="{E1F6F807-4B31-48DF-81A7-0EBE13B069EE}" sibTransId="{30B4E901-F78C-4AAC-BD4F-89916BD37441}"/>
    <dgm:cxn modelId="{3D274E70-3DE4-4D46-9C43-6C2765453AA1}" type="presOf" srcId="{E1F6F807-4B31-48DF-81A7-0EBE13B069EE}" destId="{F831B43B-E869-4F53-AB04-B53DDB1C9CD1}" srcOrd="0" destOrd="0" presId="urn:microsoft.com/office/officeart/2005/8/layout/orgChart1"/>
    <dgm:cxn modelId="{CFFCB079-ACB7-4695-9E43-9991AE012A7E}" srcId="{EDBB0444-9DCA-4A92-B9C7-7318670708EC}" destId="{EEC41CB1-A0E7-407E-9E97-5EBF48365DCF}" srcOrd="0" destOrd="0" parTransId="{0DD20DB7-6266-47E5-BE8C-ED9DC1432D08}" sibTransId="{6AA1AE26-D048-4C97-AFB8-CF017AD29555}"/>
    <dgm:cxn modelId="{4905A582-8BE4-494D-A720-849258FABC5A}" type="presOf" srcId="{EEC41CB1-A0E7-407E-9E97-5EBF48365DCF}" destId="{510A14AA-86A5-4CD2-B0F0-30D631CDCDF6}" srcOrd="0" destOrd="0" presId="urn:microsoft.com/office/officeart/2005/8/layout/orgChart1"/>
    <dgm:cxn modelId="{C2CDBB8C-2225-4D93-8739-FCAF4F8CAD9D}" type="presOf" srcId="{C810DE94-FC3D-4739-ACEC-8CA0500486B3}" destId="{1DFC3AE7-5B65-466B-BE66-EC7A6331A207}" srcOrd="1" destOrd="0" presId="urn:microsoft.com/office/officeart/2005/8/layout/orgChart1"/>
    <dgm:cxn modelId="{2ED37291-8837-431B-93E9-7D1216C64EE9}" type="presOf" srcId="{19FA81AF-5F44-4FD9-88C7-79E170B677A8}" destId="{20C6B97E-5471-4CCC-8C72-F805156A8DCC}" srcOrd="0" destOrd="0" presId="urn:microsoft.com/office/officeart/2005/8/layout/orgChart1"/>
    <dgm:cxn modelId="{2A62BA92-2383-4D3E-9971-5388B8717BEA}" type="presOf" srcId="{19FA81AF-5F44-4FD9-88C7-79E170B677A8}" destId="{0DADCD26-CBC3-4A85-AB9F-ACF72ED5444B}" srcOrd="1" destOrd="0" presId="urn:microsoft.com/office/officeart/2005/8/layout/orgChart1"/>
    <dgm:cxn modelId="{7CF396D1-5DB2-4D90-B41F-41ACFC312650}" type="presOf" srcId="{EEC41CB1-A0E7-407E-9E97-5EBF48365DCF}" destId="{4FDDE922-1D35-4AEC-A69A-CEC1E69690E1}" srcOrd="1" destOrd="0" presId="urn:microsoft.com/office/officeart/2005/8/layout/orgChart1"/>
    <dgm:cxn modelId="{982651D5-C8A7-4CED-BA36-7A56BAAF1C69}" type="presOf" srcId="{EDBB0444-9DCA-4A92-B9C7-7318670708EC}" destId="{BAECC576-2C8B-4E9D-B4E2-7C1AC900FCE2}" srcOrd="0" destOrd="0" presId="urn:microsoft.com/office/officeart/2005/8/layout/orgChart1"/>
    <dgm:cxn modelId="{20AB0CB5-458D-4D10-9F63-123B093BFB60}" type="presParOf" srcId="{BAECC576-2C8B-4E9D-B4E2-7C1AC900FCE2}" destId="{FE2E4965-F576-4C8B-AB9F-80E746934190}" srcOrd="0" destOrd="0" presId="urn:microsoft.com/office/officeart/2005/8/layout/orgChart1"/>
    <dgm:cxn modelId="{F4AB7A72-0709-4547-BA8D-DF9A89AB1620}" type="presParOf" srcId="{FE2E4965-F576-4C8B-AB9F-80E746934190}" destId="{AC57FBA6-1B17-414E-A854-C07E60780506}" srcOrd="0" destOrd="0" presId="urn:microsoft.com/office/officeart/2005/8/layout/orgChart1"/>
    <dgm:cxn modelId="{A9D7BCBE-B7B3-4AB2-9609-1F7C66486921}" type="presParOf" srcId="{AC57FBA6-1B17-414E-A854-C07E60780506}" destId="{510A14AA-86A5-4CD2-B0F0-30D631CDCDF6}" srcOrd="0" destOrd="0" presId="urn:microsoft.com/office/officeart/2005/8/layout/orgChart1"/>
    <dgm:cxn modelId="{0E9D3701-33EB-462F-ADBD-70F47242468B}" type="presParOf" srcId="{AC57FBA6-1B17-414E-A854-C07E60780506}" destId="{4FDDE922-1D35-4AEC-A69A-CEC1E69690E1}" srcOrd="1" destOrd="0" presId="urn:microsoft.com/office/officeart/2005/8/layout/orgChart1"/>
    <dgm:cxn modelId="{92209395-E2E7-40EA-A072-2F238D8577F4}" type="presParOf" srcId="{FE2E4965-F576-4C8B-AB9F-80E746934190}" destId="{86EEA8F4-A474-4203-94E9-C004FFC9C19D}" srcOrd="1" destOrd="0" presId="urn:microsoft.com/office/officeart/2005/8/layout/orgChart1"/>
    <dgm:cxn modelId="{C6832436-0E76-4549-A92C-967BE77988CA}" type="presParOf" srcId="{86EEA8F4-A474-4203-94E9-C004FFC9C19D}" destId="{F831B43B-E869-4F53-AB04-B53DDB1C9CD1}" srcOrd="0" destOrd="0" presId="urn:microsoft.com/office/officeart/2005/8/layout/orgChart1"/>
    <dgm:cxn modelId="{16923E8D-9D0F-4D78-88A2-A338751F7AF9}" type="presParOf" srcId="{86EEA8F4-A474-4203-94E9-C004FFC9C19D}" destId="{CAF584BD-9D7B-42A0-B84F-58B11CD4E8FC}" srcOrd="1" destOrd="0" presId="urn:microsoft.com/office/officeart/2005/8/layout/orgChart1"/>
    <dgm:cxn modelId="{39076FAF-F8BE-49B0-BCE0-3D92991812E6}" type="presParOf" srcId="{CAF584BD-9D7B-42A0-B84F-58B11CD4E8FC}" destId="{1D8D654D-29A7-4388-AC26-5AD520523B65}" srcOrd="0" destOrd="0" presId="urn:microsoft.com/office/officeart/2005/8/layout/orgChart1"/>
    <dgm:cxn modelId="{C6F14DED-2780-4BBD-BAAD-5093D6E78FC7}" type="presParOf" srcId="{1D8D654D-29A7-4388-AC26-5AD520523B65}" destId="{20C6B97E-5471-4CCC-8C72-F805156A8DCC}" srcOrd="0" destOrd="0" presId="urn:microsoft.com/office/officeart/2005/8/layout/orgChart1"/>
    <dgm:cxn modelId="{0F294A44-C25C-4088-8CEE-7C5960988673}" type="presParOf" srcId="{1D8D654D-29A7-4388-AC26-5AD520523B65}" destId="{0DADCD26-CBC3-4A85-AB9F-ACF72ED5444B}" srcOrd="1" destOrd="0" presId="urn:microsoft.com/office/officeart/2005/8/layout/orgChart1"/>
    <dgm:cxn modelId="{3D28D5B2-B6EC-4F2A-942A-ED894B708398}" type="presParOf" srcId="{CAF584BD-9D7B-42A0-B84F-58B11CD4E8FC}" destId="{0EA561A9-63EE-4F61-A24E-872E2C57B4A5}" srcOrd="1" destOrd="0" presId="urn:microsoft.com/office/officeart/2005/8/layout/orgChart1"/>
    <dgm:cxn modelId="{0190FA83-87A9-4113-BF5B-8F2C2BEB302A}" type="presParOf" srcId="{CAF584BD-9D7B-42A0-B84F-58B11CD4E8FC}" destId="{DBAF8915-FE70-43D3-BA0F-BA3402D81CD8}" srcOrd="2" destOrd="0" presId="urn:microsoft.com/office/officeart/2005/8/layout/orgChart1"/>
    <dgm:cxn modelId="{D4C534B0-6301-4F5F-9285-CFCC7A476C70}" type="presParOf" srcId="{86EEA8F4-A474-4203-94E9-C004FFC9C19D}" destId="{13607693-CDF3-4FC9-9397-EBD3E080B929}" srcOrd="2" destOrd="0" presId="urn:microsoft.com/office/officeart/2005/8/layout/orgChart1"/>
    <dgm:cxn modelId="{97882CE9-3417-4D47-92DA-994DD7417BF3}" type="presParOf" srcId="{86EEA8F4-A474-4203-94E9-C004FFC9C19D}" destId="{50B0875F-47EF-417E-BAEE-DCC6D8C41925}" srcOrd="3" destOrd="0" presId="urn:microsoft.com/office/officeart/2005/8/layout/orgChart1"/>
    <dgm:cxn modelId="{8CFD34EE-E7B0-49BC-9DD2-A1D81B9973C6}" type="presParOf" srcId="{50B0875F-47EF-417E-BAEE-DCC6D8C41925}" destId="{7C3FECC2-D60B-4C2F-97BE-8AC6E2BB57DE}" srcOrd="0" destOrd="0" presId="urn:microsoft.com/office/officeart/2005/8/layout/orgChart1"/>
    <dgm:cxn modelId="{2EAA0AAD-8B1F-4E63-B751-E053250F0ECC}" type="presParOf" srcId="{7C3FECC2-D60B-4C2F-97BE-8AC6E2BB57DE}" destId="{2BCD7C77-4D50-437F-A5C2-C8A725881A17}" srcOrd="0" destOrd="0" presId="urn:microsoft.com/office/officeart/2005/8/layout/orgChart1"/>
    <dgm:cxn modelId="{80C99358-A73F-49BB-8602-9BDD040B4095}" type="presParOf" srcId="{7C3FECC2-D60B-4C2F-97BE-8AC6E2BB57DE}" destId="{1DFC3AE7-5B65-466B-BE66-EC7A6331A207}" srcOrd="1" destOrd="0" presId="urn:microsoft.com/office/officeart/2005/8/layout/orgChart1"/>
    <dgm:cxn modelId="{75A607C3-5A22-482F-A289-55C8DE1CAEFD}" type="presParOf" srcId="{50B0875F-47EF-417E-BAEE-DCC6D8C41925}" destId="{C747450D-ABC7-4B16-973B-05259AD29E56}" srcOrd="1" destOrd="0" presId="urn:microsoft.com/office/officeart/2005/8/layout/orgChart1"/>
    <dgm:cxn modelId="{B247E82B-6854-45DE-99A7-65A0B9B76344}" type="presParOf" srcId="{50B0875F-47EF-417E-BAEE-DCC6D8C41925}" destId="{D3A18E7F-3B48-4090-889B-C70EE224D89C}" srcOrd="2" destOrd="0" presId="urn:microsoft.com/office/officeart/2005/8/layout/orgChart1"/>
    <dgm:cxn modelId="{0DE7CA81-2102-4039-BB0E-DC9639E7B3C5}" type="presParOf" srcId="{FE2E4965-F576-4C8B-AB9F-80E746934190}" destId="{BBCDBDFC-C975-44A1-8D44-D52AB6A453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BB0444-9DCA-4A92-B9C7-7318670708E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C41CB1-A0E7-407E-9E97-5EBF48365DCF}">
      <dgm:prSet phldrT="[Text]"/>
      <dgm:spPr/>
      <dgm:t>
        <a:bodyPr/>
        <a:lstStyle/>
        <a:p>
          <a:r>
            <a:rPr lang="en-US" b="1" dirty="0"/>
            <a:t>Cross-Sectional Survey</a:t>
          </a:r>
        </a:p>
      </dgm:t>
    </dgm:pt>
    <dgm:pt modelId="{0DD20DB7-6266-47E5-BE8C-ED9DC1432D08}" type="parTrans" cxnId="{CFFCB079-ACB7-4695-9E43-9991AE012A7E}">
      <dgm:prSet/>
      <dgm:spPr/>
      <dgm:t>
        <a:bodyPr/>
        <a:lstStyle/>
        <a:p>
          <a:endParaRPr lang="en-US"/>
        </a:p>
      </dgm:t>
    </dgm:pt>
    <dgm:pt modelId="{6AA1AE26-D048-4C97-AFB8-CF017AD29555}" type="sibTrans" cxnId="{CFFCB079-ACB7-4695-9E43-9991AE012A7E}">
      <dgm:prSet/>
      <dgm:spPr/>
      <dgm:t>
        <a:bodyPr/>
        <a:lstStyle/>
        <a:p>
          <a:endParaRPr lang="en-US"/>
        </a:p>
      </dgm:t>
    </dgm:pt>
    <dgm:pt modelId="{19FA81AF-5F44-4FD9-88C7-79E170B677A8}">
      <dgm:prSet phldrT="[Text]"/>
      <dgm:spPr/>
      <dgm:t>
        <a:bodyPr/>
        <a:lstStyle/>
        <a:p>
          <a:pPr algn="l"/>
          <a:r>
            <a:rPr lang="en-US" dirty="0"/>
            <a:t>describes different age groups or school levels at one single time</a:t>
          </a:r>
        </a:p>
      </dgm:t>
    </dgm:pt>
    <dgm:pt modelId="{E1F6F807-4B31-48DF-81A7-0EBE13B069EE}" type="parTrans" cxnId="{CF46DC4C-C89F-439E-A74A-0B66D8E39C93}">
      <dgm:prSet/>
      <dgm:spPr/>
      <dgm:t>
        <a:bodyPr/>
        <a:lstStyle/>
        <a:p>
          <a:endParaRPr lang="en-US"/>
        </a:p>
      </dgm:t>
    </dgm:pt>
    <dgm:pt modelId="{30B4E901-F78C-4AAC-BD4F-89916BD37441}" type="sibTrans" cxnId="{CF46DC4C-C89F-439E-A74A-0B66D8E39C93}">
      <dgm:prSet/>
      <dgm:spPr/>
      <dgm:t>
        <a:bodyPr/>
        <a:lstStyle/>
        <a:p>
          <a:endParaRPr lang="en-US"/>
        </a:p>
      </dgm:t>
    </dgm:pt>
    <dgm:pt modelId="{BAECC576-2C8B-4E9D-B4E2-7C1AC900FCE2}" type="pres">
      <dgm:prSet presAssocID="{EDBB0444-9DCA-4A92-B9C7-7318670708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E2E4965-F576-4C8B-AB9F-80E746934190}" type="pres">
      <dgm:prSet presAssocID="{EEC41CB1-A0E7-407E-9E97-5EBF48365DCF}" presName="hierRoot1" presStyleCnt="0">
        <dgm:presLayoutVars>
          <dgm:hierBranch val="init"/>
        </dgm:presLayoutVars>
      </dgm:prSet>
      <dgm:spPr/>
    </dgm:pt>
    <dgm:pt modelId="{AC57FBA6-1B17-414E-A854-C07E60780506}" type="pres">
      <dgm:prSet presAssocID="{EEC41CB1-A0E7-407E-9E97-5EBF48365DCF}" presName="rootComposite1" presStyleCnt="0"/>
      <dgm:spPr/>
    </dgm:pt>
    <dgm:pt modelId="{510A14AA-86A5-4CD2-B0F0-30D631CDCDF6}" type="pres">
      <dgm:prSet presAssocID="{EEC41CB1-A0E7-407E-9E97-5EBF48365DCF}" presName="rootText1" presStyleLbl="node0" presStyleIdx="0" presStyleCnt="1" custScaleX="201998" custScaleY="47330">
        <dgm:presLayoutVars>
          <dgm:chPref val="3"/>
        </dgm:presLayoutVars>
      </dgm:prSet>
      <dgm:spPr/>
    </dgm:pt>
    <dgm:pt modelId="{4FDDE922-1D35-4AEC-A69A-CEC1E69690E1}" type="pres">
      <dgm:prSet presAssocID="{EEC41CB1-A0E7-407E-9E97-5EBF48365DCF}" presName="rootConnector1" presStyleLbl="node1" presStyleIdx="0" presStyleCnt="0"/>
      <dgm:spPr/>
    </dgm:pt>
    <dgm:pt modelId="{86EEA8F4-A474-4203-94E9-C004FFC9C19D}" type="pres">
      <dgm:prSet presAssocID="{EEC41CB1-A0E7-407E-9E97-5EBF48365DCF}" presName="hierChild2" presStyleCnt="0"/>
      <dgm:spPr/>
    </dgm:pt>
    <dgm:pt modelId="{F831B43B-E869-4F53-AB04-B53DDB1C9CD1}" type="pres">
      <dgm:prSet presAssocID="{E1F6F807-4B31-48DF-81A7-0EBE13B069EE}" presName="Name37" presStyleLbl="parChTrans1D2" presStyleIdx="0" presStyleCnt="1"/>
      <dgm:spPr/>
    </dgm:pt>
    <dgm:pt modelId="{CAF584BD-9D7B-42A0-B84F-58B11CD4E8FC}" type="pres">
      <dgm:prSet presAssocID="{19FA81AF-5F44-4FD9-88C7-79E170B677A8}" presName="hierRoot2" presStyleCnt="0">
        <dgm:presLayoutVars>
          <dgm:hierBranch val="init"/>
        </dgm:presLayoutVars>
      </dgm:prSet>
      <dgm:spPr/>
    </dgm:pt>
    <dgm:pt modelId="{1D8D654D-29A7-4388-AC26-5AD520523B65}" type="pres">
      <dgm:prSet presAssocID="{19FA81AF-5F44-4FD9-88C7-79E170B677A8}" presName="rootComposite" presStyleCnt="0"/>
      <dgm:spPr/>
    </dgm:pt>
    <dgm:pt modelId="{20C6B97E-5471-4CCC-8C72-F805156A8DCC}" type="pres">
      <dgm:prSet presAssocID="{19FA81AF-5F44-4FD9-88C7-79E170B677A8}" presName="rootText" presStyleLbl="node2" presStyleIdx="0" presStyleCnt="1" custScaleX="200189">
        <dgm:presLayoutVars>
          <dgm:chPref val="3"/>
        </dgm:presLayoutVars>
      </dgm:prSet>
      <dgm:spPr/>
    </dgm:pt>
    <dgm:pt modelId="{0DADCD26-CBC3-4A85-AB9F-ACF72ED5444B}" type="pres">
      <dgm:prSet presAssocID="{19FA81AF-5F44-4FD9-88C7-79E170B677A8}" presName="rootConnector" presStyleLbl="node2" presStyleIdx="0" presStyleCnt="1"/>
      <dgm:spPr/>
    </dgm:pt>
    <dgm:pt modelId="{0EA561A9-63EE-4F61-A24E-872E2C57B4A5}" type="pres">
      <dgm:prSet presAssocID="{19FA81AF-5F44-4FD9-88C7-79E170B677A8}" presName="hierChild4" presStyleCnt="0"/>
      <dgm:spPr/>
    </dgm:pt>
    <dgm:pt modelId="{DBAF8915-FE70-43D3-BA0F-BA3402D81CD8}" type="pres">
      <dgm:prSet presAssocID="{19FA81AF-5F44-4FD9-88C7-79E170B677A8}" presName="hierChild5" presStyleCnt="0"/>
      <dgm:spPr/>
    </dgm:pt>
    <dgm:pt modelId="{BBCDBDFC-C975-44A1-8D44-D52AB6A45371}" type="pres">
      <dgm:prSet presAssocID="{EEC41CB1-A0E7-407E-9E97-5EBF48365DCF}" presName="hierChild3" presStyleCnt="0"/>
      <dgm:spPr/>
    </dgm:pt>
  </dgm:ptLst>
  <dgm:cxnLst>
    <dgm:cxn modelId="{CF46DC4C-C89F-439E-A74A-0B66D8E39C93}" srcId="{EEC41CB1-A0E7-407E-9E97-5EBF48365DCF}" destId="{19FA81AF-5F44-4FD9-88C7-79E170B677A8}" srcOrd="0" destOrd="0" parTransId="{E1F6F807-4B31-48DF-81A7-0EBE13B069EE}" sibTransId="{30B4E901-F78C-4AAC-BD4F-89916BD37441}"/>
    <dgm:cxn modelId="{3D274E70-3DE4-4D46-9C43-6C2765453AA1}" type="presOf" srcId="{E1F6F807-4B31-48DF-81A7-0EBE13B069EE}" destId="{F831B43B-E869-4F53-AB04-B53DDB1C9CD1}" srcOrd="0" destOrd="0" presId="urn:microsoft.com/office/officeart/2005/8/layout/orgChart1"/>
    <dgm:cxn modelId="{CFFCB079-ACB7-4695-9E43-9991AE012A7E}" srcId="{EDBB0444-9DCA-4A92-B9C7-7318670708EC}" destId="{EEC41CB1-A0E7-407E-9E97-5EBF48365DCF}" srcOrd="0" destOrd="0" parTransId="{0DD20DB7-6266-47E5-BE8C-ED9DC1432D08}" sibTransId="{6AA1AE26-D048-4C97-AFB8-CF017AD29555}"/>
    <dgm:cxn modelId="{4905A582-8BE4-494D-A720-849258FABC5A}" type="presOf" srcId="{EEC41CB1-A0E7-407E-9E97-5EBF48365DCF}" destId="{510A14AA-86A5-4CD2-B0F0-30D631CDCDF6}" srcOrd="0" destOrd="0" presId="urn:microsoft.com/office/officeart/2005/8/layout/orgChart1"/>
    <dgm:cxn modelId="{2ED37291-8837-431B-93E9-7D1216C64EE9}" type="presOf" srcId="{19FA81AF-5F44-4FD9-88C7-79E170B677A8}" destId="{20C6B97E-5471-4CCC-8C72-F805156A8DCC}" srcOrd="0" destOrd="0" presId="urn:microsoft.com/office/officeart/2005/8/layout/orgChart1"/>
    <dgm:cxn modelId="{2A62BA92-2383-4D3E-9971-5388B8717BEA}" type="presOf" srcId="{19FA81AF-5F44-4FD9-88C7-79E170B677A8}" destId="{0DADCD26-CBC3-4A85-AB9F-ACF72ED5444B}" srcOrd="1" destOrd="0" presId="urn:microsoft.com/office/officeart/2005/8/layout/orgChart1"/>
    <dgm:cxn modelId="{7CF396D1-5DB2-4D90-B41F-41ACFC312650}" type="presOf" srcId="{EEC41CB1-A0E7-407E-9E97-5EBF48365DCF}" destId="{4FDDE922-1D35-4AEC-A69A-CEC1E69690E1}" srcOrd="1" destOrd="0" presId="urn:microsoft.com/office/officeart/2005/8/layout/orgChart1"/>
    <dgm:cxn modelId="{982651D5-C8A7-4CED-BA36-7A56BAAF1C69}" type="presOf" srcId="{EDBB0444-9DCA-4A92-B9C7-7318670708EC}" destId="{BAECC576-2C8B-4E9D-B4E2-7C1AC900FCE2}" srcOrd="0" destOrd="0" presId="urn:microsoft.com/office/officeart/2005/8/layout/orgChart1"/>
    <dgm:cxn modelId="{20AB0CB5-458D-4D10-9F63-123B093BFB60}" type="presParOf" srcId="{BAECC576-2C8B-4E9D-B4E2-7C1AC900FCE2}" destId="{FE2E4965-F576-4C8B-AB9F-80E746934190}" srcOrd="0" destOrd="0" presId="urn:microsoft.com/office/officeart/2005/8/layout/orgChart1"/>
    <dgm:cxn modelId="{F4AB7A72-0709-4547-BA8D-DF9A89AB1620}" type="presParOf" srcId="{FE2E4965-F576-4C8B-AB9F-80E746934190}" destId="{AC57FBA6-1B17-414E-A854-C07E60780506}" srcOrd="0" destOrd="0" presId="urn:microsoft.com/office/officeart/2005/8/layout/orgChart1"/>
    <dgm:cxn modelId="{A9D7BCBE-B7B3-4AB2-9609-1F7C66486921}" type="presParOf" srcId="{AC57FBA6-1B17-414E-A854-C07E60780506}" destId="{510A14AA-86A5-4CD2-B0F0-30D631CDCDF6}" srcOrd="0" destOrd="0" presId="urn:microsoft.com/office/officeart/2005/8/layout/orgChart1"/>
    <dgm:cxn modelId="{0E9D3701-33EB-462F-ADBD-70F47242468B}" type="presParOf" srcId="{AC57FBA6-1B17-414E-A854-C07E60780506}" destId="{4FDDE922-1D35-4AEC-A69A-CEC1E69690E1}" srcOrd="1" destOrd="0" presId="urn:microsoft.com/office/officeart/2005/8/layout/orgChart1"/>
    <dgm:cxn modelId="{92209395-E2E7-40EA-A072-2F238D8577F4}" type="presParOf" srcId="{FE2E4965-F576-4C8B-AB9F-80E746934190}" destId="{86EEA8F4-A474-4203-94E9-C004FFC9C19D}" srcOrd="1" destOrd="0" presId="urn:microsoft.com/office/officeart/2005/8/layout/orgChart1"/>
    <dgm:cxn modelId="{C6832436-0E76-4549-A92C-967BE77988CA}" type="presParOf" srcId="{86EEA8F4-A474-4203-94E9-C004FFC9C19D}" destId="{F831B43B-E869-4F53-AB04-B53DDB1C9CD1}" srcOrd="0" destOrd="0" presId="urn:microsoft.com/office/officeart/2005/8/layout/orgChart1"/>
    <dgm:cxn modelId="{16923E8D-9D0F-4D78-88A2-A338751F7AF9}" type="presParOf" srcId="{86EEA8F4-A474-4203-94E9-C004FFC9C19D}" destId="{CAF584BD-9D7B-42A0-B84F-58B11CD4E8FC}" srcOrd="1" destOrd="0" presId="urn:microsoft.com/office/officeart/2005/8/layout/orgChart1"/>
    <dgm:cxn modelId="{39076FAF-F8BE-49B0-BCE0-3D92991812E6}" type="presParOf" srcId="{CAF584BD-9D7B-42A0-B84F-58B11CD4E8FC}" destId="{1D8D654D-29A7-4388-AC26-5AD520523B65}" srcOrd="0" destOrd="0" presId="urn:microsoft.com/office/officeart/2005/8/layout/orgChart1"/>
    <dgm:cxn modelId="{C6F14DED-2780-4BBD-BAAD-5093D6E78FC7}" type="presParOf" srcId="{1D8D654D-29A7-4388-AC26-5AD520523B65}" destId="{20C6B97E-5471-4CCC-8C72-F805156A8DCC}" srcOrd="0" destOrd="0" presId="urn:microsoft.com/office/officeart/2005/8/layout/orgChart1"/>
    <dgm:cxn modelId="{0F294A44-C25C-4088-8CEE-7C5960988673}" type="presParOf" srcId="{1D8D654D-29A7-4388-AC26-5AD520523B65}" destId="{0DADCD26-CBC3-4A85-AB9F-ACF72ED5444B}" srcOrd="1" destOrd="0" presId="urn:microsoft.com/office/officeart/2005/8/layout/orgChart1"/>
    <dgm:cxn modelId="{3D28D5B2-B6EC-4F2A-942A-ED894B708398}" type="presParOf" srcId="{CAF584BD-9D7B-42A0-B84F-58B11CD4E8FC}" destId="{0EA561A9-63EE-4F61-A24E-872E2C57B4A5}" srcOrd="1" destOrd="0" presId="urn:microsoft.com/office/officeart/2005/8/layout/orgChart1"/>
    <dgm:cxn modelId="{0190FA83-87A9-4113-BF5B-8F2C2BEB302A}" type="presParOf" srcId="{CAF584BD-9D7B-42A0-B84F-58B11CD4E8FC}" destId="{DBAF8915-FE70-43D3-BA0F-BA3402D81CD8}" srcOrd="2" destOrd="0" presId="urn:microsoft.com/office/officeart/2005/8/layout/orgChart1"/>
    <dgm:cxn modelId="{0DE7CA81-2102-4039-BB0E-DC9639E7B3C5}" type="presParOf" srcId="{FE2E4965-F576-4C8B-AB9F-80E746934190}" destId="{BBCDBDFC-C975-44A1-8D44-D52AB6A453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BB0444-9DCA-4A92-B9C7-7318670708E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C41CB1-A0E7-407E-9E97-5EBF48365DCF}">
      <dgm:prSet phldrT="[Text]"/>
      <dgm:spPr/>
      <dgm:t>
        <a:bodyPr/>
        <a:lstStyle/>
        <a:p>
          <a:r>
            <a:rPr lang="en-US" b="1" dirty="0"/>
            <a:t>Longitudinal Survey</a:t>
          </a:r>
        </a:p>
      </dgm:t>
    </dgm:pt>
    <dgm:pt modelId="{0DD20DB7-6266-47E5-BE8C-ED9DC1432D08}" type="parTrans" cxnId="{CFFCB079-ACB7-4695-9E43-9991AE012A7E}">
      <dgm:prSet/>
      <dgm:spPr/>
      <dgm:t>
        <a:bodyPr/>
        <a:lstStyle/>
        <a:p>
          <a:endParaRPr lang="en-US"/>
        </a:p>
      </dgm:t>
    </dgm:pt>
    <dgm:pt modelId="{6AA1AE26-D048-4C97-AFB8-CF017AD29555}" type="sibTrans" cxnId="{CFFCB079-ACB7-4695-9E43-9991AE012A7E}">
      <dgm:prSet/>
      <dgm:spPr/>
      <dgm:t>
        <a:bodyPr/>
        <a:lstStyle/>
        <a:p>
          <a:endParaRPr lang="en-US"/>
        </a:p>
      </dgm:t>
    </dgm:pt>
    <dgm:pt modelId="{19FA81AF-5F44-4FD9-88C7-79E170B677A8}">
      <dgm:prSet phldrT="[Text]"/>
      <dgm:spPr/>
      <dgm:t>
        <a:bodyPr/>
        <a:lstStyle/>
        <a:p>
          <a:pPr algn="l"/>
          <a:r>
            <a:rPr lang="en-US" dirty="0"/>
            <a:t>describes a population of learners by studying several samples from the population for a period of time</a:t>
          </a:r>
        </a:p>
      </dgm:t>
    </dgm:pt>
    <dgm:pt modelId="{E1F6F807-4B31-48DF-81A7-0EBE13B069EE}" type="parTrans" cxnId="{CF46DC4C-C89F-439E-A74A-0B66D8E39C93}">
      <dgm:prSet/>
      <dgm:spPr/>
      <dgm:t>
        <a:bodyPr/>
        <a:lstStyle/>
        <a:p>
          <a:endParaRPr lang="en-US"/>
        </a:p>
      </dgm:t>
    </dgm:pt>
    <dgm:pt modelId="{30B4E901-F78C-4AAC-BD4F-89916BD37441}" type="sibTrans" cxnId="{CF46DC4C-C89F-439E-A74A-0B66D8E39C93}">
      <dgm:prSet/>
      <dgm:spPr/>
      <dgm:t>
        <a:bodyPr/>
        <a:lstStyle/>
        <a:p>
          <a:endParaRPr lang="en-US"/>
        </a:p>
      </dgm:t>
    </dgm:pt>
    <dgm:pt modelId="{BAECC576-2C8B-4E9D-B4E2-7C1AC900FCE2}" type="pres">
      <dgm:prSet presAssocID="{EDBB0444-9DCA-4A92-B9C7-7318670708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E2E4965-F576-4C8B-AB9F-80E746934190}" type="pres">
      <dgm:prSet presAssocID="{EEC41CB1-A0E7-407E-9E97-5EBF48365DCF}" presName="hierRoot1" presStyleCnt="0">
        <dgm:presLayoutVars>
          <dgm:hierBranch val="init"/>
        </dgm:presLayoutVars>
      </dgm:prSet>
      <dgm:spPr/>
    </dgm:pt>
    <dgm:pt modelId="{AC57FBA6-1B17-414E-A854-C07E60780506}" type="pres">
      <dgm:prSet presAssocID="{EEC41CB1-A0E7-407E-9E97-5EBF48365DCF}" presName="rootComposite1" presStyleCnt="0"/>
      <dgm:spPr/>
    </dgm:pt>
    <dgm:pt modelId="{510A14AA-86A5-4CD2-B0F0-30D631CDCDF6}" type="pres">
      <dgm:prSet presAssocID="{EEC41CB1-A0E7-407E-9E97-5EBF48365DCF}" presName="rootText1" presStyleLbl="node0" presStyleIdx="0" presStyleCnt="1" custScaleX="201998" custScaleY="47330">
        <dgm:presLayoutVars>
          <dgm:chPref val="3"/>
        </dgm:presLayoutVars>
      </dgm:prSet>
      <dgm:spPr/>
    </dgm:pt>
    <dgm:pt modelId="{4FDDE922-1D35-4AEC-A69A-CEC1E69690E1}" type="pres">
      <dgm:prSet presAssocID="{EEC41CB1-A0E7-407E-9E97-5EBF48365DCF}" presName="rootConnector1" presStyleLbl="node1" presStyleIdx="0" presStyleCnt="0"/>
      <dgm:spPr/>
    </dgm:pt>
    <dgm:pt modelId="{86EEA8F4-A474-4203-94E9-C004FFC9C19D}" type="pres">
      <dgm:prSet presAssocID="{EEC41CB1-A0E7-407E-9E97-5EBF48365DCF}" presName="hierChild2" presStyleCnt="0"/>
      <dgm:spPr/>
    </dgm:pt>
    <dgm:pt modelId="{F831B43B-E869-4F53-AB04-B53DDB1C9CD1}" type="pres">
      <dgm:prSet presAssocID="{E1F6F807-4B31-48DF-81A7-0EBE13B069EE}" presName="Name37" presStyleLbl="parChTrans1D2" presStyleIdx="0" presStyleCnt="1"/>
      <dgm:spPr/>
    </dgm:pt>
    <dgm:pt modelId="{CAF584BD-9D7B-42A0-B84F-58B11CD4E8FC}" type="pres">
      <dgm:prSet presAssocID="{19FA81AF-5F44-4FD9-88C7-79E170B677A8}" presName="hierRoot2" presStyleCnt="0">
        <dgm:presLayoutVars>
          <dgm:hierBranch val="init"/>
        </dgm:presLayoutVars>
      </dgm:prSet>
      <dgm:spPr/>
    </dgm:pt>
    <dgm:pt modelId="{1D8D654D-29A7-4388-AC26-5AD520523B65}" type="pres">
      <dgm:prSet presAssocID="{19FA81AF-5F44-4FD9-88C7-79E170B677A8}" presName="rootComposite" presStyleCnt="0"/>
      <dgm:spPr/>
    </dgm:pt>
    <dgm:pt modelId="{20C6B97E-5471-4CCC-8C72-F805156A8DCC}" type="pres">
      <dgm:prSet presAssocID="{19FA81AF-5F44-4FD9-88C7-79E170B677A8}" presName="rootText" presStyleLbl="node2" presStyleIdx="0" presStyleCnt="1" custScaleX="200189">
        <dgm:presLayoutVars>
          <dgm:chPref val="3"/>
        </dgm:presLayoutVars>
      </dgm:prSet>
      <dgm:spPr/>
    </dgm:pt>
    <dgm:pt modelId="{0DADCD26-CBC3-4A85-AB9F-ACF72ED5444B}" type="pres">
      <dgm:prSet presAssocID="{19FA81AF-5F44-4FD9-88C7-79E170B677A8}" presName="rootConnector" presStyleLbl="node2" presStyleIdx="0" presStyleCnt="1"/>
      <dgm:spPr/>
    </dgm:pt>
    <dgm:pt modelId="{0EA561A9-63EE-4F61-A24E-872E2C57B4A5}" type="pres">
      <dgm:prSet presAssocID="{19FA81AF-5F44-4FD9-88C7-79E170B677A8}" presName="hierChild4" presStyleCnt="0"/>
      <dgm:spPr/>
    </dgm:pt>
    <dgm:pt modelId="{DBAF8915-FE70-43D3-BA0F-BA3402D81CD8}" type="pres">
      <dgm:prSet presAssocID="{19FA81AF-5F44-4FD9-88C7-79E170B677A8}" presName="hierChild5" presStyleCnt="0"/>
      <dgm:spPr/>
    </dgm:pt>
    <dgm:pt modelId="{BBCDBDFC-C975-44A1-8D44-D52AB6A45371}" type="pres">
      <dgm:prSet presAssocID="{EEC41CB1-A0E7-407E-9E97-5EBF48365DCF}" presName="hierChild3" presStyleCnt="0"/>
      <dgm:spPr/>
    </dgm:pt>
  </dgm:ptLst>
  <dgm:cxnLst>
    <dgm:cxn modelId="{CF46DC4C-C89F-439E-A74A-0B66D8E39C93}" srcId="{EEC41CB1-A0E7-407E-9E97-5EBF48365DCF}" destId="{19FA81AF-5F44-4FD9-88C7-79E170B677A8}" srcOrd="0" destOrd="0" parTransId="{E1F6F807-4B31-48DF-81A7-0EBE13B069EE}" sibTransId="{30B4E901-F78C-4AAC-BD4F-89916BD37441}"/>
    <dgm:cxn modelId="{3D274E70-3DE4-4D46-9C43-6C2765453AA1}" type="presOf" srcId="{E1F6F807-4B31-48DF-81A7-0EBE13B069EE}" destId="{F831B43B-E869-4F53-AB04-B53DDB1C9CD1}" srcOrd="0" destOrd="0" presId="urn:microsoft.com/office/officeart/2005/8/layout/orgChart1"/>
    <dgm:cxn modelId="{CFFCB079-ACB7-4695-9E43-9991AE012A7E}" srcId="{EDBB0444-9DCA-4A92-B9C7-7318670708EC}" destId="{EEC41CB1-A0E7-407E-9E97-5EBF48365DCF}" srcOrd="0" destOrd="0" parTransId="{0DD20DB7-6266-47E5-BE8C-ED9DC1432D08}" sibTransId="{6AA1AE26-D048-4C97-AFB8-CF017AD29555}"/>
    <dgm:cxn modelId="{4905A582-8BE4-494D-A720-849258FABC5A}" type="presOf" srcId="{EEC41CB1-A0E7-407E-9E97-5EBF48365DCF}" destId="{510A14AA-86A5-4CD2-B0F0-30D631CDCDF6}" srcOrd="0" destOrd="0" presId="urn:microsoft.com/office/officeart/2005/8/layout/orgChart1"/>
    <dgm:cxn modelId="{2ED37291-8837-431B-93E9-7D1216C64EE9}" type="presOf" srcId="{19FA81AF-5F44-4FD9-88C7-79E170B677A8}" destId="{20C6B97E-5471-4CCC-8C72-F805156A8DCC}" srcOrd="0" destOrd="0" presId="urn:microsoft.com/office/officeart/2005/8/layout/orgChart1"/>
    <dgm:cxn modelId="{2A62BA92-2383-4D3E-9971-5388B8717BEA}" type="presOf" srcId="{19FA81AF-5F44-4FD9-88C7-79E170B677A8}" destId="{0DADCD26-CBC3-4A85-AB9F-ACF72ED5444B}" srcOrd="1" destOrd="0" presId="urn:microsoft.com/office/officeart/2005/8/layout/orgChart1"/>
    <dgm:cxn modelId="{7CF396D1-5DB2-4D90-B41F-41ACFC312650}" type="presOf" srcId="{EEC41CB1-A0E7-407E-9E97-5EBF48365DCF}" destId="{4FDDE922-1D35-4AEC-A69A-CEC1E69690E1}" srcOrd="1" destOrd="0" presId="urn:microsoft.com/office/officeart/2005/8/layout/orgChart1"/>
    <dgm:cxn modelId="{982651D5-C8A7-4CED-BA36-7A56BAAF1C69}" type="presOf" srcId="{EDBB0444-9DCA-4A92-B9C7-7318670708EC}" destId="{BAECC576-2C8B-4E9D-B4E2-7C1AC900FCE2}" srcOrd="0" destOrd="0" presId="urn:microsoft.com/office/officeart/2005/8/layout/orgChart1"/>
    <dgm:cxn modelId="{20AB0CB5-458D-4D10-9F63-123B093BFB60}" type="presParOf" srcId="{BAECC576-2C8B-4E9D-B4E2-7C1AC900FCE2}" destId="{FE2E4965-F576-4C8B-AB9F-80E746934190}" srcOrd="0" destOrd="0" presId="urn:microsoft.com/office/officeart/2005/8/layout/orgChart1"/>
    <dgm:cxn modelId="{F4AB7A72-0709-4547-BA8D-DF9A89AB1620}" type="presParOf" srcId="{FE2E4965-F576-4C8B-AB9F-80E746934190}" destId="{AC57FBA6-1B17-414E-A854-C07E60780506}" srcOrd="0" destOrd="0" presId="urn:microsoft.com/office/officeart/2005/8/layout/orgChart1"/>
    <dgm:cxn modelId="{A9D7BCBE-B7B3-4AB2-9609-1F7C66486921}" type="presParOf" srcId="{AC57FBA6-1B17-414E-A854-C07E60780506}" destId="{510A14AA-86A5-4CD2-B0F0-30D631CDCDF6}" srcOrd="0" destOrd="0" presId="urn:microsoft.com/office/officeart/2005/8/layout/orgChart1"/>
    <dgm:cxn modelId="{0E9D3701-33EB-462F-ADBD-70F47242468B}" type="presParOf" srcId="{AC57FBA6-1B17-414E-A854-C07E60780506}" destId="{4FDDE922-1D35-4AEC-A69A-CEC1E69690E1}" srcOrd="1" destOrd="0" presId="urn:microsoft.com/office/officeart/2005/8/layout/orgChart1"/>
    <dgm:cxn modelId="{92209395-E2E7-40EA-A072-2F238D8577F4}" type="presParOf" srcId="{FE2E4965-F576-4C8B-AB9F-80E746934190}" destId="{86EEA8F4-A474-4203-94E9-C004FFC9C19D}" srcOrd="1" destOrd="0" presId="urn:microsoft.com/office/officeart/2005/8/layout/orgChart1"/>
    <dgm:cxn modelId="{C6832436-0E76-4549-A92C-967BE77988CA}" type="presParOf" srcId="{86EEA8F4-A474-4203-94E9-C004FFC9C19D}" destId="{F831B43B-E869-4F53-AB04-B53DDB1C9CD1}" srcOrd="0" destOrd="0" presId="urn:microsoft.com/office/officeart/2005/8/layout/orgChart1"/>
    <dgm:cxn modelId="{16923E8D-9D0F-4D78-88A2-A338751F7AF9}" type="presParOf" srcId="{86EEA8F4-A474-4203-94E9-C004FFC9C19D}" destId="{CAF584BD-9D7B-42A0-B84F-58B11CD4E8FC}" srcOrd="1" destOrd="0" presId="urn:microsoft.com/office/officeart/2005/8/layout/orgChart1"/>
    <dgm:cxn modelId="{39076FAF-F8BE-49B0-BCE0-3D92991812E6}" type="presParOf" srcId="{CAF584BD-9D7B-42A0-B84F-58B11CD4E8FC}" destId="{1D8D654D-29A7-4388-AC26-5AD520523B65}" srcOrd="0" destOrd="0" presId="urn:microsoft.com/office/officeart/2005/8/layout/orgChart1"/>
    <dgm:cxn modelId="{C6F14DED-2780-4BBD-BAAD-5093D6E78FC7}" type="presParOf" srcId="{1D8D654D-29A7-4388-AC26-5AD520523B65}" destId="{20C6B97E-5471-4CCC-8C72-F805156A8DCC}" srcOrd="0" destOrd="0" presId="urn:microsoft.com/office/officeart/2005/8/layout/orgChart1"/>
    <dgm:cxn modelId="{0F294A44-C25C-4088-8CEE-7C5960988673}" type="presParOf" srcId="{1D8D654D-29A7-4388-AC26-5AD520523B65}" destId="{0DADCD26-CBC3-4A85-AB9F-ACF72ED5444B}" srcOrd="1" destOrd="0" presId="urn:microsoft.com/office/officeart/2005/8/layout/orgChart1"/>
    <dgm:cxn modelId="{3D28D5B2-B6EC-4F2A-942A-ED894B708398}" type="presParOf" srcId="{CAF584BD-9D7B-42A0-B84F-58B11CD4E8FC}" destId="{0EA561A9-63EE-4F61-A24E-872E2C57B4A5}" srcOrd="1" destOrd="0" presId="urn:microsoft.com/office/officeart/2005/8/layout/orgChart1"/>
    <dgm:cxn modelId="{0190FA83-87A9-4113-BF5B-8F2C2BEB302A}" type="presParOf" srcId="{CAF584BD-9D7B-42A0-B84F-58B11CD4E8FC}" destId="{DBAF8915-FE70-43D3-BA0F-BA3402D81CD8}" srcOrd="2" destOrd="0" presId="urn:microsoft.com/office/officeart/2005/8/layout/orgChart1"/>
    <dgm:cxn modelId="{0DE7CA81-2102-4039-BB0E-DC9639E7B3C5}" type="presParOf" srcId="{FE2E4965-F576-4C8B-AB9F-80E746934190}" destId="{BBCDBDFC-C975-44A1-8D44-D52AB6A453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607693-CDF3-4FC9-9397-EBD3E080B929}">
      <dsp:nvSpPr>
        <dsp:cNvPr id="0" name=""/>
        <dsp:cNvSpPr/>
      </dsp:nvSpPr>
      <dsp:spPr>
        <a:xfrm>
          <a:off x="5666873" y="2187897"/>
          <a:ext cx="2645002" cy="9180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049"/>
              </a:lnTo>
              <a:lnTo>
                <a:pt x="2645002" y="459049"/>
              </a:lnTo>
              <a:lnTo>
                <a:pt x="2645002" y="9180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1B43B-E869-4F53-AB04-B53DDB1C9CD1}">
      <dsp:nvSpPr>
        <dsp:cNvPr id="0" name=""/>
        <dsp:cNvSpPr/>
      </dsp:nvSpPr>
      <dsp:spPr>
        <a:xfrm>
          <a:off x="3021871" y="2187897"/>
          <a:ext cx="2645002" cy="918099"/>
        </a:xfrm>
        <a:custGeom>
          <a:avLst/>
          <a:gdLst/>
          <a:ahLst/>
          <a:cxnLst/>
          <a:rect l="0" t="0" r="0" b="0"/>
          <a:pathLst>
            <a:path>
              <a:moveTo>
                <a:pt x="2645002" y="0"/>
              </a:moveTo>
              <a:lnTo>
                <a:pt x="2645002" y="459049"/>
              </a:lnTo>
              <a:lnTo>
                <a:pt x="0" y="459049"/>
              </a:lnTo>
              <a:lnTo>
                <a:pt x="0" y="9180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0A14AA-86A5-4CD2-B0F0-30D631CDCDF6}">
      <dsp:nvSpPr>
        <dsp:cNvPr id="0" name=""/>
        <dsp:cNvSpPr/>
      </dsp:nvSpPr>
      <dsp:spPr>
        <a:xfrm>
          <a:off x="3480921" y="1945"/>
          <a:ext cx="4371904" cy="2185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1" kern="1200" dirty="0"/>
            <a:t>TYPES OF SURVEYS</a:t>
          </a:r>
        </a:p>
      </dsp:txBody>
      <dsp:txXfrm>
        <a:off x="3480921" y="1945"/>
        <a:ext cx="4371904" cy="2185952"/>
      </dsp:txXfrm>
    </dsp:sp>
    <dsp:sp modelId="{20C6B97E-5471-4CCC-8C72-F805156A8DCC}">
      <dsp:nvSpPr>
        <dsp:cNvPr id="0" name=""/>
        <dsp:cNvSpPr/>
      </dsp:nvSpPr>
      <dsp:spPr>
        <a:xfrm>
          <a:off x="835919" y="3105997"/>
          <a:ext cx="4371904" cy="2185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Cross-Sectional Survey</a:t>
          </a:r>
        </a:p>
      </dsp:txBody>
      <dsp:txXfrm>
        <a:off x="835919" y="3105997"/>
        <a:ext cx="4371904" cy="2185952"/>
      </dsp:txXfrm>
    </dsp:sp>
    <dsp:sp modelId="{2BCD7C77-4D50-437F-A5C2-C8A725881A17}">
      <dsp:nvSpPr>
        <dsp:cNvPr id="0" name=""/>
        <dsp:cNvSpPr/>
      </dsp:nvSpPr>
      <dsp:spPr>
        <a:xfrm>
          <a:off x="6125923" y="3105997"/>
          <a:ext cx="4371904" cy="2185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655" tIns="33655" rIns="33655" bIns="33655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 dirty="0"/>
            <a:t>Longitudinal Survey</a:t>
          </a:r>
        </a:p>
      </dsp:txBody>
      <dsp:txXfrm>
        <a:off x="6125923" y="3105997"/>
        <a:ext cx="4371904" cy="2185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1B43B-E869-4F53-AB04-B53DDB1C9CD1}">
      <dsp:nvSpPr>
        <dsp:cNvPr id="0" name=""/>
        <dsp:cNvSpPr/>
      </dsp:nvSpPr>
      <dsp:spPr>
        <a:xfrm>
          <a:off x="5621153" y="1324076"/>
          <a:ext cx="91440" cy="11737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73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0A14AA-86A5-4CD2-B0F0-30D631CDCDF6}">
      <dsp:nvSpPr>
        <dsp:cNvPr id="0" name=""/>
        <dsp:cNvSpPr/>
      </dsp:nvSpPr>
      <dsp:spPr>
        <a:xfrm>
          <a:off x="21638" y="1346"/>
          <a:ext cx="11290470" cy="1322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b="1" kern="1200" dirty="0"/>
            <a:t>Cross-Sectional Survey</a:t>
          </a:r>
        </a:p>
      </dsp:txBody>
      <dsp:txXfrm>
        <a:off x="21638" y="1346"/>
        <a:ext cx="11290470" cy="1322730"/>
      </dsp:txXfrm>
    </dsp:sp>
    <dsp:sp modelId="{20C6B97E-5471-4CCC-8C72-F805156A8DCC}">
      <dsp:nvSpPr>
        <dsp:cNvPr id="0" name=""/>
        <dsp:cNvSpPr/>
      </dsp:nvSpPr>
      <dsp:spPr>
        <a:xfrm>
          <a:off x="72194" y="2497850"/>
          <a:ext cx="11189358" cy="27946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/>
            <a:t>describes different age groups or school levels at one single time</a:t>
          </a:r>
        </a:p>
      </dsp:txBody>
      <dsp:txXfrm>
        <a:off x="72194" y="2497850"/>
        <a:ext cx="11189358" cy="27946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1B43B-E869-4F53-AB04-B53DDB1C9CD1}">
      <dsp:nvSpPr>
        <dsp:cNvPr id="0" name=""/>
        <dsp:cNvSpPr/>
      </dsp:nvSpPr>
      <dsp:spPr>
        <a:xfrm>
          <a:off x="5621153" y="1324076"/>
          <a:ext cx="91440" cy="11737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737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0A14AA-86A5-4CD2-B0F0-30D631CDCDF6}">
      <dsp:nvSpPr>
        <dsp:cNvPr id="0" name=""/>
        <dsp:cNvSpPr/>
      </dsp:nvSpPr>
      <dsp:spPr>
        <a:xfrm>
          <a:off x="21638" y="1346"/>
          <a:ext cx="11290470" cy="13227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b="1" kern="1200" dirty="0"/>
            <a:t>Longitudinal Survey</a:t>
          </a:r>
        </a:p>
      </dsp:txBody>
      <dsp:txXfrm>
        <a:off x="21638" y="1346"/>
        <a:ext cx="11290470" cy="1322730"/>
      </dsp:txXfrm>
    </dsp:sp>
    <dsp:sp modelId="{20C6B97E-5471-4CCC-8C72-F805156A8DCC}">
      <dsp:nvSpPr>
        <dsp:cNvPr id="0" name=""/>
        <dsp:cNvSpPr/>
      </dsp:nvSpPr>
      <dsp:spPr>
        <a:xfrm>
          <a:off x="72194" y="2497850"/>
          <a:ext cx="11189358" cy="27946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describes a population of learners by studying several samples from the population for a period of time</a:t>
          </a:r>
        </a:p>
      </dsp:txBody>
      <dsp:txXfrm>
        <a:off x="72194" y="2497850"/>
        <a:ext cx="11189358" cy="2794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3C6F7-F8C7-42CA-BB05-8FB491A73FF1}" type="datetimeFigureOut">
              <a:rPr lang="en-AU" smtClean="0"/>
              <a:pPr/>
              <a:t>23/09/2021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A99DE-2C27-47DF-BB26-AE8DF437CEA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0156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0755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047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5382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0787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57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7155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8926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2482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2793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8044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6686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5181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6205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15311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800" kern="12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27</a:t>
            </a:fld>
            <a:endParaRPr lang="en-A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800" kern="1200" dirty="0">
              <a:solidFill>
                <a:schemeClr val="tx1"/>
              </a:solidFill>
              <a:latin typeface="+mn-lt"/>
              <a:ea typeface="Verdana" panose="020B0604030504040204" pitchFamily="34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5897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1" fontAlgn="t" latinLnBrk="0" hangingPunct="1"/>
            <a:endParaRPr lang="en-PH" sz="2800" cap="none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32</a:t>
            </a:fld>
            <a:endParaRPr lang="en-A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33</a:t>
            </a:fld>
            <a:endParaRPr lang="en-A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2617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7431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087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4817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54145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0210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A99DE-2C27-47DF-BB26-AE8DF437CEA8}" type="slidenum">
              <a:rPr lang="en-AU" smtClean="0"/>
              <a:pPr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9973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5737"/>
            <a:ext cx="12192000" cy="44140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1816" y="1732156"/>
            <a:ext cx="8544313" cy="1434790"/>
          </a:xfrm>
        </p:spPr>
        <p:txBody>
          <a:bodyPr anchor="ctr" anchorCtr="0">
            <a:normAutofit/>
          </a:bodyPr>
          <a:lstStyle>
            <a:lvl1pPr algn="r">
              <a:defRPr sz="4400">
                <a:solidFill>
                  <a:schemeClr val="bg1"/>
                </a:solidFill>
                <a:latin typeface="Helvetica" panose="020B0604020202020204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95121" y="3428999"/>
            <a:ext cx="5531007" cy="1655762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  <a:latin typeface="Helvetica" panose="020B06040202020202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000" y="-2928"/>
            <a:ext cx="8120150" cy="11086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426" y="5727901"/>
            <a:ext cx="8897389" cy="113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4781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636863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8079532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0475783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3416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83701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080183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471412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3607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11748477" y="0"/>
            <a:ext cx="443523" cy="234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Helvetica" panose="020B0604020202020204" pitchFamily="2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D9CDCC-1712-47BF-A91A-7ED74A70AB15}" type="slidenum">
              <a:rPr lang="en-AU" sz="800" smtClean="0"/>
              <a:pPr/>
              <a:t>‹#›</a:t>
            </a:fld>
            <a:endParaRPr lang="en-AU" sz="800" dirty="0"/>
          </a:p>
        </p:txBody>
      </p:sp>
    </p:spTree>
    <p:extLst>
      <p:ext uri="{BB962C8B-B14F-4D97-AF65-F5344CB8AC3E}">
        <p14:creationId xmlns:p14="http://schemas.microsoft.com/office/powerpoint/2010/main" val="3018596286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11748477" y="0"/>
            <a:ext cx="443523" cy="234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Helvetica" panose="020B0604020202020204" pitchFamily="2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D9CDCC-1712-47BF-A91A-7ED74A70AB15}" type="slidenum">
              <a:rPr lang="en-AU" sz="800" smtClean="0"/>
              <a:pPr/>
              <a:t>‹#›</a:t>
            </a:fld>
            <a:endParaRPr lang="en-AU" sz="800" dirty="0"/>
          </a:p>
        </p:txBody>
      </p:sp>
    </p:spTree>
    <p:extLst>
      <p:ext uri="{BB962C8B-B14F-4D97-AF65-F5344CB8AC3E}">
        <p14:creationId xmlns:p14="http://schemas.microsoft.com/office/powerpoint/2010/main" val="16218921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5737"/>
            <a:ext cx="12192000" cy="44140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000" y="-2928"/>
            <a:ext cx="8120150" cy="11086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6426" y="5727901"/>
            <a:ext cx="8897389" cy="113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92196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11748477" y="0"/>
            <a:ext cx="443523" cy="234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Helvetica" panose="020B0604020202020204" pitchFamily="2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D9CDCC-1712-47BF-A91A-7ED74A70AB15}" type="slidenum">
              <a:rPr lang="en-AU" sz="800" smtClean="0"/>
              <a:pPr/>
              <a:t>‹#›</a:t>
            </a:fld>
            <a:endParaRPr lang="en-AU" sz="800" dirty="0"/>
          </a:p>
        </p:txBody>
      </p:sp>
    </p:spTree>
    <p:extLst>
      <p:ext uri="{BB962C8B-B14F-4D97-AF65-F5344CB8AC3E}">
        <p14:creationId xmlns:p14="http://schemas.microsoft.com/office/powerpoint/2010/main" val="26812119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9/23/2021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11748477" y="0"/>
            <a:ext cx="443523" cy="234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Helvetica" panose="020B0604020202020204" pitchFamily="2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FD9CDCC-1712-47BF-A91A-7ED74A70AB15}" type="slidenum">
              <a:rPr lang="en-AU" sz="800" smtClean="0"/>
              <a:pPr/>
              <a:t>‹#›</a:t>
            </a:fld>
            <a:endParaRPr lang="en-AU" sz="800" dirty="0"/>
          </a:p>
        </p:txBody>
      </p:sp>
    </p:spTree>
    <p:extLst>
      <p:ext uri="{BB962C8B-B14F-4D97-AF65-F5344CB8AC3E}">
        <p14:creationId xmlns:p14="http://schemas.microsoft.com/office/powerpoint/2010/main" val="282440854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6207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67097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9710358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1748477" y="0"/>
            <a:ext cx="443523" cy="234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  <a:latin typeface="Helvetica" panose="020B0604020202020204" pitchFamily="2" charset="0"/>
                <a:cs typeface="Arial" panose="020B0604020202020204" pitchFamily="34" charset="0"/>
              </a:defRPr>
            </a:lvl1pPr>
          </a:lstStyle>
          <a:p>
            <a:fld id="{6FD9CDCC-1712-47BF-A91A-7ED74A70AB1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599008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62740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70887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015253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63982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9987319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088961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12634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008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411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2959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660073"/>
            <a:ext cx="10515600" cy="35168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0BB7-0283-4494-AF22-2E7375C24D4E}" type="datetimeFigureOut">
              <a:rPr lang="en-AU" smtClean="0"/>
              <a:pPr/>
              <a:t>23/09/2021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D5DA8-B8A1-4B86-8D5D-B0CCCAAFA2FC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127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0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676" r:id="rId12"/>
    <p:sldLayoutId id="2147483677" r:id="rId13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tinyurl.com/ActionResearchMaterials?fbclid=IwAR3M2ZwPB5QGUvbKA8iGjEVqbxwnJV8kcZSeykiXM_FRTCJCbNQ--oU-vJ0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5745970"/>
            <a:ext cx="12192000" cy="110293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0" y="1513448"/>
            <a:ext cx="12192000" cy="139717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5365"/>
              </a:lnSpc>
            </a:pPr>
            <a:r>
              <a:rPr lang="en-US" sz="5400" b="1" spc="265" dirty="0">
                <a:solidFill>
                  <a:srgbClr val="FFFFFF"/>
                </a:solidFill>
                <a:latin typeface="Arial"/>
                <a:cs typeface="Arial"/>
              </a:rPr>
              <a:t>DESIGNING SURVEY </a:t>
            </a:r>
            <a:r>
              <a:rPr lang="en-US" sz="5400" b="1" spc="45" dirty="0">
                <a:solidFill>
                  <a:srgbClr val="FFFFFF"/>
                </a:solidFill>
                <a:latin typeface="Arial"/>
                <a:cs typeface="Arial"/>
              </a:rPr>
              <a:t>RESEARCH FOR ASSESSING THE SITUATION</a:t>
            </a:r>
            <a:endParaRPr lang="en-US" sz="54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1821" y="4236720"/>
            <a:ext cx="6800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IRENE C. CULASTE-QUIMBO</a:t>
            </a:r>
          </a:p>
          <a:p>
            <a:pPr algn="r"/>
            <a:r>
              <a:rPr lang="en-US" sz="28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SEPS, Planning &amp; Research</a:t>
            </a:r>
          </a:p>
        </p:txBody>
      </p:sp>
    </p:spTree>
    <p:extLst>
      <p:ext uri="{BB962C8B-B14F-4D97-AF65-F5344CB8AC3E}">
        <p14:creationId xmlns:p14="http://schemas.microsoft.com/office/powerpoint/2010/main" val="833638808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Do you think that by having you answer the questionnaire, I was able to conduct a research?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92994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Yes, a survey research was conducted using the questionnaire.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21753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What do you think was my research question?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5731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What are the knowledge, attitude and opinions of the teacher-participants about Action Research?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6269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Was there manipulation of some independent variable in this survey research?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9880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No, there was no manipulation of any independent variable.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60593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7200" dirty="0">
                <a:latin typeface="+mj-lt"/>
              </a:rPr>
              <a:t>What is survey research?</a:t>
            </a:r>
            <a:endParaRPr lang="en-US" sz="72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89773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Survey Research is: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A type of research design characterized by collection of data by asking individuals questions either in person, on paper, by phone, or online.</a:t>
            </a:r>
          </a:p>
        </p:txBody>
      </p:sp>
    </p:spTree>
    <p:extLst>
      <p:ext uri="{BB962C8B-B14F-4D97-AF65-F5344CB8AC3E}">
        <p14:creationId xmlns:p14="http://schemas.microsoft.com/office/powerpoint/2010/main" val="175443769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Survey Research is: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Its purpose is to describe a population on a particular characteristics.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Seeks to collect information from a sample representing a population</a:t>
            </a:r>
          </a:p>
        </p:txBody>
      </p:sp>
    </p:spTree>
    <p:extLst>
      <p:ext uri="{BB962C8B-B14F-4D97-AF65-F5344CB8AC3E}">
        <p14:creationId xmlns:p14="http://schemas.microsoft.com/office/powerpoint/2010/main" val="68339892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Survey Research is: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Collects certain traits such as abilities, opinions, attitudes, beliefs, and/or knowledge of a particular topic.</a:t>
            </a:r>
          </a:p>
        </p:txBody>
      </p:sp>
    </p:spTree>
    <p:extLst>
      <p:ext uri="{BB962C8B-B14F-4D97-AF65-F5344CB8AC3E}">
        <p14:creationId xmlns:p14="http://schemas.microsoft.com/office/powerpoint/2010/main" val="7680221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059" y="1037082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 the </a:t>
            </a:r>
            <a:r>
              <a:rPr lang="en-US" spc="-155" dirty="0">
                <a:solidFill>
                  <a:schemeClr val="tx1"/>
                </a:solidFill>
              </a:rPr>
              <a:t>q</a:t>
            </a:r>
            <a:r>
              <a:rPr lang="en-US" cap="none" spc="-155" dirty="0">
                <a:solidFill>
                  <a:schemeClr val="tx1"/>
                </a:solidFill>
              </a:rPr>
              <a:t>uestionnaire in 3 minutes.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11370" y="1265240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35BC52-5407-400E-BA4E-7F3C54A888D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58" r="3084"/>
          <a:stretch/>
        </p:blipFill>
        <p:spPr>
          <a:xfrm>
            <a:off x="42203" y="1882510"/>
            <a:ext cx="12038427" cy="495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61277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Survey Research is: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Not suitable for the implementation of any intervention or treatment because there is no manipulation of any independent variable.</a:t>
            </a:r>
          </a:p>
        </p:txBody>
      </p:sp>
    </p:spTree>
    <p:extLst>
      <p:ext uri="{BB962C8B-B14F-4D97-AF65-F5344CB8AC3E}">
        <p14:creationId xmlns:p14="http://schemas.microsoft.com/office/powerpoint/2010/main" val="137137857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Survey Research is: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It is the stage 1 of the Action Research Framework, as a preliminary investigation prior to the conduct of Action Research. </a:t>
            </a:r>
          </a:p>
        </p:txBody>
      </p:sp>
    </p:spTree>
    <p:extLst>
      <p:ext uri="{BB962C8B-B14F-4D97-AF65-F5344CB8AC3E}">
        <p14:creationId xmlns:p14="http://schemas.microsoft.com/office/powerpoint/2010/main" val="272717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0B4A076-1890-4FF9-BA84-14D84EF69A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630139"/>
              </p:ext>
            </p:extLst>
          </p:nvPr>
        </p:nvGraphicFramePr>
        <p:xfrm>
          <a:off x="505326" y="1371600"/>
          <a:ext cx="11333748" cy="529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274736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0B4A076-1890-4FF9-BA84-14D84EF69A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296400"/>
              </p:ext>
            </p:extLst>
          </p:nvPr>
        </p:nvGraphicFramePr>
        <p:xfrm>
          <a:off x="505326" y="1371600"/>
          <a:ext cx="11333748" cy="529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768539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0B4A076-1890-4FF9-BA84-14D84EF69A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4112382"/>
              </p:ext>
            </p:extLst>
          </p:nvPr>
        </p:nvGraphicFramePr>
        <p:xfrm>
          <a:off x="505326" y="1371600"/>
          <a:ext cx="11333748" cy="529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6683632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AFF791-0F65-4F31-BF97-65EBAAAF13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E1E1D6A-D8C6-42BE-834E-43CFF8D6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Sampling in Survey Research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1DC34683-669C-4223-B506-37D9AEC6DD64}"/>
              </a:ext>
            </a:extLst>
          </p:cNvPr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ABD1D9-25A3-4CEA-ADF4-99E6D43E859E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preferably random sampling so that results can be generalized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recommended sample size is at least 100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4000" dirty="0">
                <a:latin typeface="+mj-lt"/>
              </a:rPr>
              <a:t>Lesser sample size for interview </a:t>
            </a:r>
          </a:p>
        </p:txBody>
      </p:sp>
    </p:spTree>
    <p:extLst>
      <p:ext uri="{BB962C8B-B14F-4D97-AF65-F5344CB8AC3E}">
        <p14:creationId xmlns:p14="http://schemas.microsoft.com/office/powerpoint/2010/main" val="344329756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AFF791-0F65-4F31-BF97-65EBAAAF13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E1E1D6A-D8C6-42BE-834E-43CFF8D6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Data Analysis in Survey Research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1DC34683-669C-4223-B506-37D9AEC6DD64}"/>
              </a:ext>
            </a:extLst>
          </p:cNvPr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ABD1D9-25A3-4CEA-ADF4-99E6D43E859E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Frequency and percentages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Descriptive statistics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Mode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Mean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4400" dirty="0">
                <a:latin typeface="+mj-lt"/>
              </a:rPr>
              <a:t>Standard deviation</a:t>
            </a:r>
          </a:p>
        </p:txBody>
      </p:sp>
    </p:spTree>
    <p:extLst>
      <p:ext uri="{BB962C8B-B14F-4D97-AF65-F5344CB8AC3E}">
        <p14:creationId xmlns:p14="http://schemas.microsoft.com/office/powerpoint/2010/main" val="207041417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33517"/>
              </p:ext>
            </p:extLst>
          </p:nvPr>
        </p:nvGraphicFramePr>
        <p:xfrm>
          <a:off x="91440" y="1831009"/>
          <a:ext cx="11978640" cy="4851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1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6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9031"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Research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Research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Instrument to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Statistics to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1829">
                <a:tc rowSpan="3">
                  <a:txBody>
                    <a:bodyPr/>
                    <a:lstStyle/>
                    <a:p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Perceptions, Motivations and Challenges of DepEd Personnel: Basis for Developing Interventions </a:t>
                      </a:r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buAutoNum type="arabicPeriod"/>
                      </a:pP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What is the level of DepEd personnel’s research perceptions and motivations?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Questionnaire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Mean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1829">
                <a:tc vMerge="1">
                  <a:txBody>
                    <a:bodyPr/>
                    <a:lstStyle/>
                    <a:p>
                      <a:endParaRPr lang="en-PH" sz="24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2. What are the challenges encountered by DepEd personnel in conducting research?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Questionnaire or interview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Mean or Theme Analysis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97666"/>
                  </a:ext>
                </a:extLst>
              </a:tr>
              <a:tr h="2098456">
                <a:tc vMerge="1">
                  <a:txBody>
                    <a:bodyPr/>
                    <a:lstStyle/>
                    <a:p>
                      <a:endParaRPr lang="en-PH" sz="24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3. What interventions can be developed to improve the research perceptions and motivations as well as address the challenges encountered by DepEd personnel in conducting research?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88268"/>
                  </a:ext>
                </a:extLst>
              </a:tr>
            </a:tbl>
          </a:graphicData>
        </a:graphic>
      </p:graphicFrame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96240" y="1228576"/>
            <a:ext cx="10911840" cy="61428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Sample Survey Research Topic</a:t>
            </a:r>
          </a:p>
        </p:txBody>
      </p:sp>
    </p:spTree>
    <p:extLst>
      <p:ext uri="{BB962C8B-B14F-4D97-AF65-F5344CB8AC3E}">
        <p14:creationId xmlns:p14="http://schemas.microsoft.com/office/powerpoint/2010/main" val="103517919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5B26B-46FE-4F5A-B020-6BCC48AFB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6"/>
            <a:ext cx="10515600" cy="808666"/>
          </a:xfrm>
        </p:spPr>
        <p:txBody>
          <a:bodyPr/>
          <a:lstStyle/>
          <a:p>
            <a:r>
              <a:rPr lang="en-US" dirty="0"/>
              <a:t>Presentation of Data Gathered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021855-728E-40C7-B50B-C6B0E030A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1976437"/>
            <a:ext cx="9681028" cy="488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11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62F076-A26A-4337-AA54-184F111C36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7943BC3-9E8B-463B-92B7-D9C9DD76B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958648"/>
              </p:ext>
            </p:extLst>
          </p:nvPr>
        </p:nvGraphicFramePr>
        <p:xfrm>
          <a:off x="91440" y="1831013"/>
          <a:ext cx="11882846" cy="4948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717">
                <a:tc gridSpan="2"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Question: </a:t>
                      </a:r>
                      <a:r>
                        <a:rPr lang="en-PH" sz="2000" b="1" kern="1200" dirty="0">
                          <a:solidFill>
                            <a:schemeClr val="lt1"/>
                          </a:solidFill>
                          <a:latin typeface="+mn-lt"/>
                          <a:ea typeface="Verdana" panose="020B0604030504040204" pitchFamily="34" charset="0"/>
                          <a:cs typeface="+mn-cs"/>
                        </a:rPr>
                        <a:t>What are the challenges encountered by DepEd personnel in conducting research?</a:t>
                      </a:r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Research Questions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Respondents’ Answers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I do not have enough knowledge how to do action research</a:t>
                      </a:r>
                      <a:endParaRPr lang="en-PH" sz="2000" dirty="0">
                        <a:highlight>
                          <a:srgbClr val="FFFF00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Knowledge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97666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00FF"/>
                          </a:highlight>
                          <a:latin typeface="+mn-lt"/>
                          <a:ea typeface="+mn-ea"/>
                          <a:cs typeface="+mn-cs"/>
                        </a:rPr>
                        <a:t>2. I find doing research as time consuming.</a:t>
                      </a:r>
                      <a:endParaRPr lang="en-PH" sz="2000" dirty="0">
                        <a:highlight>
                          <a:srgbClr val="FF00FF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88268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00FF"/>
                          </a:highlight>
                          <a:latin typeface="+mn-lt"/>
                          <a:ea typeface="+mn-ea"/>
                          <a:cs typeface="+mn-cs"/>
                        </a:rPr>
                        <a:t>3. I am so busy with my own teaching practice and personal life to do research.</a:t>
                      </a:r>
                      <a:endParaRPr lang="en-PH" sz="2000" dirty="0">
                        <a:highlight>
                          <a:srgbClr val="FF00FF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765929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I do not have much support from the school to do research</a:t>
                      </a:r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713811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I have no interest to do research at all.</a:t>
                      </a:r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989863"/>
                  </a:ext>
                </a:extLst>
              </a:tr>
              <a:tr h="67180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There is insufficient reference materials (journals, research books, research reports and etc.) in the library.</a:t>
                      </a:r>
                      <a:endParaRPr lang="en-PH" sz="2000" dirty="0">
                        <a:highlight>
                          <a:srgbClr val="FFFF00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Knowledge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279660"/>
                  </a:ext>
                </a:extLst>
              </a:tr>
              <a:tr h="379717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7. I have a low proficiency in English that hinders me to do research.</a:t>
                      </a:r>
                      <a:endParaRPr lang="en-PH" sz="2000" dirty="0">
                        <a:highlight>
                          <a:srgbClr val="FFFF00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Knowledge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2630723"/>
                  </a:ext>
                </a:extLst>
              </a:tr>
              <a:tr h="449924">
                <a:tc>
                  <a:txBody>
                    <a:bodyPr/>
                    <a:lstStyle/>
                    <a:p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8. Dili ko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kabalo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unsaon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pagbuhat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og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research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Knowledge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630232"/>
                  </a:ext>
                </a:extLst>
              </a:tr>
              <a:tr h="628033">
                <a:tc>
                  <a:txBody>
                    <a:bodyPr/>
                    <a:lstStyle/>
                    <a:p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9.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Walay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guide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unsaon</a:t>
                      </a:r>
                      <a:r>
                        <a:rPr lang="en-PH" sz="2000" dirty="0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PH" sz="2000" dirty="0" err="1">
                          <a:highlight>
                            <a:srgbClr val="FFFF00"/>
                          </a:highlight>
                          <a:latin typeface="+mj-lt"/>
                          <a:ea typeface="Verdana" panose="020B0604030504040204" pitchFamily="34" charset="0"/>
                        </a:rPr>
                        <a:t>pagbuhat</a:t>
                      </a:r>
                      <a:endParaRPr lang="en-PH" sz="2000" dirty="0">
                        <a:highlight>
                          <a:srgbClr val="FFFF00"/>
                        </a:highlight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Knowledge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440535"/>
                  </a:ext>
                </a:extLst>
              </a:tr>
            </a:tbl>
          </a:graphicData>
        </a:graphic>
      </p:graphicFrame>
      <p:sp>
        <p:nvSpPr>
          <p:cNvPr id="9" name="Title 2">
            <a:extLst>
              <a:ext uri="{FF2B5EF4-FFF2-40B4-BE49-F238E27FC236}">
                <a16:creationId xmlns:a16="http://schemas.microsoft.com/office/drawing/2014/main" id="{9BB4E529-A3C9-46A5-8ECD-91693DD6E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" y="1228576"/>
            <a:ext cx="10911840" cy="61428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How to do Theme Analysis</a:t>
            </a:r>
          </a:p>
        </p:txBody>
      </p:sp>
    </p:spTree>
    <p:extLst>
      <p:ext uri="{BB962C8B-B14F-4D97-AF65-F5344CB8AC3E}">
        <p14:creationId xmlns:p14="http://schemas.microsoft.com/office/powerpoint/2010/main" val="127858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059" y="1037082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 the </a:t>
            </a:r>
            <a:r>
              <a:rPr lang="en-US" spc="-155" dirty="0">
                <a:solidFill>
                  <a:schemeClr val="tx1"/>
                </a:solidFill>
              </a:rPr>
              <a:t>q</a:t>
            </a:r>
            <a:r>
              <a:rPr lang="en-US" cap="none" spc="-155" dirty="0">
                <a:solidFill>
                  <a:schemeClr val="tx1"/>
                </a:solidFill>
              </a:rPr>
              <a:t>uestionnaire in 3 minutes.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11370" y="1265240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6525C7-A8B3-4CB9-8BA4-3835D25FF1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564" y="1937672"/>
            <a:ext cx="8443181" cy="28875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ED8351-5766-4224-AC18-C0239978B7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563" y="4703859"/>
            <a:ext cx="8443181" cy="19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41122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8D716E-7BFA-44E7-969D-A9B9027C9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143" y="2227942"/>
            <a:ext cx="9361714" cy="448889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0F52C6-2980-4E61-99AD-9B8F29C3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6"/>
            <a:ext cx="10515600" cy="808666"/>
          </a:xfrm>
        </p:spPr>
        <p:txBody>
          <a:bodyPr/>
          <a:lstStyle/>
          <a:p>
            <a:r>
              <a:rPr lang="en-US" dirty="0"/>
              <a:t>Presentation of Data Gathered</a:t>
            </a:r>
          </a:p>
        </p:txBody>
      </p:sp>
    </p:spTree>
    <p:extLst>
      <p:ext uri="{BB962C8B-B14F-4D97-AF65-F5344CB8AC3E}">
        <p14:creationId xmlns:p14="http://schemas.microsoft.com/office/powerpoint/2010/main" val="311974083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924352"/>
              </p:ext>
            </p:extLst>
          </p:nvPr>
        </p:nvGraphicFramePr>
        <p:xfrm>
          <a:off x="91440" y="1831010"/>
          <a:ext cx="11978640" cy="5088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2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4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0302"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Research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Research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Instrument to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Statistics to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6084">
                <a:tc rowSpan="3">
                  <a:txBody>
                    <a:bodyPr/>
                    <a:lstStyle/>
                    <a:p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Leave Administration Practices of the Department of Education, Division of Bukidnon: Developing Interventions</a:t>
                      </a:r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 What is the extent of practices on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leave administration of the DepEd, Division of Bukidnon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in terms of: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800100" lvl="1" indent="-342900">
                        <a:buAutoNum type="alphaLcPeriod"/>
                      </a:pP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Capability Building and Information </a:t>
                      </a:r>
                    </a:p>
                    <a:p>
                      <a:pPr marL="800100" lvl="1" indent="-342900">
                        <a:buAutoNum type="alphaLcPeriod"/>
                      </a:pP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Dissemination;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c. Leave Application;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d. Leave Processing; and 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lvl="1"/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e. Leave Administration System?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Questionnaire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Mean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302">
                <a:tc vMerge="1">
                  <a:txBody>
                    <a:bodyPr/>
                    <a:lstStyle/>
                    <a:p>
                      <a:endParaRPr lang="en-PH" sz="24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2. 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What are the issues encountered on leave administration practices of the DepEd, Division of Bukidnon?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Interview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Theme Analysis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697666"/>
                  </a:ext>
                </a:extLst>
              </a:tr>
              <a:tr h="1156361">
                <a:tc vMerge="1">
                  <a:txBody>
                    <a:bodyPr/>
                    <a:lstStyle/>
                    <a:p>
                      <a:endParaRPr lang="en-PH" sz="24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PH" sz="2000" dirty="0">
                          <a:latin typeface="+mj-lt"/>
                          <a:ea typeface="Verdana" panose="020B0604030504040204" pitchFamily="34" charset="0"/>
                        </a:rPr>
                        <a:t>3. </a:t>
                      </a:r>
                      <a:r>
                        <a:rPr lang="en-US" sz="2000" b="0" i="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What interventions can be developed to enhance the leave administration practices of the DepEd, Division of Bukidnon?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sz="2000" dirty="0">
                        <a:latin typeface="+mj-lt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88268"/>
                  </a:ext>
                </a:extLst>
              </a:tr>
            </a:tbl>
          </a:graphicData>
        </a:graphic>
      </p:graphicFrame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96240" y="1228576"/>
            <a:ext cx="10911840" cy="61428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Sample Survey Research Topic</a:t>
            </a:r>
          </a:p>
        </p:txBody>
      </p:sp>
    </p:spTree>
    <p:extLst>
      <p:ext uri="{BB962C8B-B14F-4D97-AF65-F5344CB8AC3E}">
        <p14:creationId xmlns:p14="http://schemas.microsoft.com/office/powerpoint/2010/main" val="1873702312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26A22-F6A2-4AEE-B441-F46F5C21A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4560"/>
            <a:ext cx="10515600" cy="398240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Presentation of Sample Action Research Proposal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0" i="0" u="sng" dirty="0">
                <a:effectLst/>
                <a:latin typeface="Segoe UI Historic" panose="020B0502040204020203" pitchFamily="34" charset="0"/>
                <a:hlinkClick r:id="rId4"/>
              </a:rPr>
              <a:t>https://tinyurl.com/ActionResearchMaterials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179197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pic>
        <p:nvPicPr>
          <p:cNvPr id="7170" name="Picture 2" descr="19 Albert Szent-Gyorgyi Quotes - BrainyQuo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8320" y="1366139"/>
            <a:ext cx="8625840" cy="4528566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5167" t="69645" r="11419" b="20745"/>
          <a:stretch/>
        </p:blipFill>
        <p:spPr>
          <a:xfrm>
            <a:off x="0" y="6036687"/>
            <a:ext cx="12192000" cy="793347"/>
          </a:xfrm>
          <a:prstGeom prst="rect">
            <a:avLst/>
          </a:prstGeom>
        </p:spPr>
      </p:pic>
      <p:sp>
        <p:nvSpPr>
          <p:cNvPr id="46082" name="AutoShape 2" descr="Star Thank You GIF by ali mac | Thank you gifs, Thank you,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084" name="AutoShape 4" descr="Star Thank You GIF by ali mac | Thank you gifs, Thank you,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6085" name="Picture 5" descr="C:\Users\zed row\Downloads\e12f2acf58286881d475132cefb4c9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280160"/>
            <a:ext cx="5029200" cy="502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8880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059" y="1037082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 the </a:t>
            </a:r>
            <a:r>
              <a:rPr lang="en-US" spc="-155" dirty="0">
                <a:solidFill>
                  <a:schemeClr val="tx1"/>
                </a:solidFill>
              </a:rPr>
              <a:t>q</a:t>
            </a:r>
            <a:r>
              <a:rPr lang="en-US" cap="none" spc="-155" dirty="0">
                <a:solidFill>
                  <a:schemeClr val="tx1"/>
                </a:solidFill>
              </a:rPr>
              <a:t>uestionnaire in 3 minutes.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11370" y="1265240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3E13EE-DC13-405A-A88B-D7A60F1BB2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735" y="1882511"/>
            <a:ext cx="8658836" cy="495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74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059" y="1037082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 the </a:t>
            </a:r>
            <a:r>
              <a:rPr lang="en-US" spc="-155" dirty="0">
                <a:solidFill>
                  <a:schemeClr val="tx1"/>
                </a:solidFill>
              </a:rPr>
              <a:t>q</a:t>
            </a:r>
            <a:r>
              <a:rPr lang="en-US" cap="none" spc="-155" dirty="0">
                <a:solidFill>
                  <a:schemeClr val="tx1"/>
                </a:solidFill>
              </a:rPr>
              <a:t>uestionnaire in 3 minutes.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11370" y="1265240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192A98-51BE-4B37-BF3D-55AE2C359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059" y="1979352"/>
            <a:ext cx="9839992" cy="283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170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 What was the questionnaire about?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73572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 It is an assessment of one’s knowledge, attitude and opinion about one’s capability for Action Research.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66045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Question: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What was the format of the questionnaire?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94393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5167" t="69645" r="11419" b="20745"/>
          <a:stretch/>
        </p:blipFill>
        <p:spPr>
          <a:xfrm>
            <a:off x="0" y="6048119"/>
            <a:ext cx="12192000" cy="79334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13234" y="1262165"/>
            <a:ext cx="9786194" cy="1151965"/>
          </a:xfrm>
        </p:spPr>
        <p:txBody>
          <a:bodyPr>
            <a:normAutofit/>
          </a:bodyPr>
          <a:lstStyle/>
          <a:p>
            <a:r>
              <a:rPr lang="en-US" cap="none" spc="-155" dirty="0">
                <a:solidFill>
                  <a:schemeClr val="tx1"/>
                </a:solidFill>
              </a:rPr>
              <a:t>Answer:</a:t>
            </a:r>
            <a:endParaRPr lang="en-PH" cap="none" dirty="0">
              <a:solidFill>
                <a:schemeClr val="tx1"/>
              </a:solidFill>
            </a:endParaRPr>
          </a:p>
        </p:txBody>
      </p:sp>
      <p:sp>
        <p:nvSpPr>
          <p:cNvPr id="11" name="object 5"/>
          <p:cNvSpPr/>
          <p:nvPr/>
        </p:nvSpPr>
        <p:spPr>
          <a:xfrm>
            <a:off x="1475936" y="1523396"/>
            <a:ext cx="610689" cy="617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3C9B1D-034B-4156-8F45-3CCA39747791}"/>
              </a:ext>
            </a:extLst>
          </p:cNvPr>
          <p:cNvSpPr txBox="1">
            <a:spLocks/>
          </p:cNvSpPr>
          <p:nvPr/>
        </p:nvSpPr>
        <p:spPr>
          <a:xfrm>
            <a:off x="506998" y="2484471"/>
            <a:ext cx="11486882" cy="43735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5400" dirty="0">
                <a:latin typeface="+mj-lt"/>
              </a:rPr>
              <a:t>It follows a Likert scale format.</a:t>
            </a:r>
            <a:endParaRPr lang="en-US" sz="5400" dirty="0">
              <a:latin typeface="+mj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0250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6598052</TotalTime>
  <Words>807</Words>
  <Application>Microsoft Office PowerPoint</Application>
  <PresentationFormat>Widescreen</PresentationFormat>
  <Paragraphs>138</Paragraphs>
  <Slides>34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Calibri Light</vt:lpstr>
      <vt:lpstr>Helvetica</vt:lpstr>
      <vt:lpstr>Segoe UI Historic</vt:lpstr>
      <vt:lpstr>Verdana</vt:lpstr>
      <vt:lpstr>Wingdings</vt:lpstr>
      <vt:lpstr>Custom Design</vt:lpstr>
      <vt:lpstr>1_Custom Design</vt:lpstr>
      <vt:lpstr>Content Slides</vt:lpstr>
      <vt:lpstr>PowerPoint Presentation</vt:lpstr>
      <vt:lpstr>Answer the questionnaire in 3 minutes.</vt:lpstr>
      <vt:lpstr>Answer the questionnaire in 3 minutes.</vt:lpstr>
      <vt:lpstr>Answer the questionnaire in 3 minutes.</vt:lpstr>
      <vt:lpstr>Answer the questionnaire in 3 minutes.</vt:lpstr>
      <vt:lpstr>Question:</vt:lpstr>
      <vt:lpstr>Answer:</vt:lpstr>
      <vt:lpstr>Question:</vt:lpstr>
      <vt:lpstr>Answer:</vt:lpstr>
      <vt:lpstr>Question:</vt:lpstr>
      <vt:lpstr>Answer:</vt:lpstr>
      <vt:lpstr>Question:</vt:lpstr>
      <vt:lpstr>Answer:</vt:lpstr>
      <vt:lpstr>Question:</vt:lpstr>
      <vt:lpstr>Answer:</vt:lpstr>
      <vt:lpstr>Question:</vt:lpstr>
      <vt:lpstr>Survey Research is:</vt:lpstr>
      <vt:lpstr>Survey Research is:</vt:lpstr>
      <vt:lpstr>Survey Research is:</vt:lpstr>
      <vt:lpstr>Survey Research is:</vt:lpstr>
      <vt:lpstr>Survey Research is:</vt:lpstr>
      <vt:lpstr>PowerPoint Presentation</vt:lpstr>
      <vt:lpstr>PowerPoint Presentation</vt:lpstr>
      <vt:lpstr>PowerPoint Presentation</vt:lpstr>
      <vt:lpstr>Sampling in Survey Research</vt:lpstr>
      <vt:lpstr>Data Analysis in Survey Research</vt:lpstr>
      <vt:lpstr>Sample Survey Research Topic</vt:lpstr>
      <vt:lpstr>Presentation of Data Gathered</vt:lpstr>
      <vt:lpstr>How to do Theme Analysis</vt:lpstr>
      <vt:lpstr>Presentation of Data Gathered</vt:lpstr>
      <vt:lpstr>Sample Survey Research Topic</vt:lpstr>
      <vt:lpstr>PowerPoint Presentation</vt:lpstr>
      <vt:lpstr>PowerPoint Presentation</vt:lpstr>
      <vt:lpstr>PowerPoint Presentation</vt:lpstr>
    </vt:vector>
  </TitlesOfParts>
  <Company>Cardno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Monica Djojoiswanto</dc:creator>
  <cp:lastModifiedBy>Irene Quimbo</cp:lastModifiedBy>
  <cp:revision>407</cp:revision>
  <cp:lastPrinted>2018-01-12T00:18:09Z</cp:lastPrinted>
  <dcterms:created xsi:type="dcterms:W3CDTF">2014-12-03T03:10:12Z</dcterms:created>
  <dcterms:modified xsi:type="dcterms:W3CDTF">2021-09-23T15:08:06Z</dcterms:modified>
</cp:coreProperties>
</file>